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18"/>
  </p:notesMasterIdLst>
  <p:sldIdLst>
    <p:sldId id="256" r:id="rId2"/>
    <p:sldId id="257" r:id="rId3"/>
    <p:sldId id="258" r:id="rId4"/>
    <p:sldId id="259" r:id="rId5"/>
    <p:sldId id="261" r:id="rId6"/>
    <p:sldId id="260" r:id="rId7"/>
    <p:sldId id="262" r:id="rId8"/>
    <p:sldId id="263" r:id="rId9"/>
    <p:sldId id="264" r:id="rId10"/>
    <p:sldId id="271"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9799"/>
  </p:normalViewPr>
  <p:slideViewPr>
    <p:cSldViewPr snapToGrid="0">
      <p:cViewPr varScale="1">
        <p:scale>
          <a:sx n="95" d="100"/>
          <a:sy n="95" d="100"/>
        </p:scale>
        <p:origin x="1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DE0EBD-1FDC-45E1-8968-9EC148ABB168}"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B98411F3-65CA-41D9-B484-A9ABA53F7E44}">
      <dgm:prSet/>
      <dgm:spPr/>
      <dgm:t>
        <a:bodyPr/>
        <a:lstStyle/>
        <a:p>
          <a:r>
            <a:rPr lang="en-AU"/>
            <a:t>RentShare is an application where users can rent and borrow goods of any description from other users </a:t>
          </a:r>
          <a:endParaRPr lang="en-US"/>
        </a:p>
      </dgm:t>
    </dgm:pt>
    <dgm:pt modelId="{CBFB9858-D4FB-4934-B0A5-8AB28C0D21C8}" type="parTrans" cxnId="{D3B79506-D318-44CF-AC85-795CA37402FF}">
      <dgm:prSet/>
      <dgm:spPr/>
      <dgm:t>
        <a:bodyPr/>
        <a:lstStyle/>
        <a:p>
          <a:endParaRPr lang="en-US"/>
        </a:p>
      </dgm:t>
    </dgm:pt>
    <dgm:pt modelId="{0EA0F464-66A2-4B4C-804E-B39F7436625E}" type="sibTrans" cxnId="{D3B79506-D318-44CF-AC85-795CA37402FF}">
      <dgm:prSet/>
      <dgm:spPr/>
      <dgm:t>
        <a:bodyPr/>
        <a:lstStyle/>
        <a:p>
          <a:endParaRPr lang="en-US"/>
        </a:p>
      </dgm:t>
    </dgm:pt>
    <dgm:pt modelId="{156EE201-463D-4825-A4E2-D9454F051168}">
      <dgm:prSet/>
      <dgm:spPr/>
      <dgm:t>
        <a:bodyPr/>
        <a:lstStyle/>
        <a:p>
          <a:r>
            <a:rPr lang="en-AU"/>
            <a:t>Minimise excess production and consumption mindsets</a:t>
          </a:r>
          <a:endParaRPr lang="en-US"/>
        </a:p>
      </dgm:t>
    </dgm:pt>
    <dgm:pt modelId="{8B36D85E-FAC3-401C-B959-4F063FB21884}" type="parTrans" cxnId="{DD7EA216-CEE0-4075-8510-4C0E557F3F1B}">
      <dgm:prSet/>
      <dgm:spPr/>
      <dgm:t>
        <a:bodyPr/>
        <a:lstStyle/>
        <a:p>
          <a:endParaRPr lang="en-US"/>
        </a:p>
      </dgm:t>
    </dgm:pt>
    <dgm:pt modelId="{366FB2FD-E0CA-456A-8AE8-A9E3C2D2E1A8}" type="sibTrans" cxnId="{DD7EA216-CEE0-4075-8510-4C0E557F3F1B}">
      <dgm:prSet/>
      <dgm:spPr/>
      <dgm:t>
        <a:bodyPr/>
        <a:lstStyle/>
        <a:p>
          <a:endParaRPr lang="en-US"/>
        </a:p>
      </dgm:t>
    </dgm:pt>
    <dgm:pt modelId="{C8AE48C8-4B69-7D4A-9BF3-29E3CE2CBFFD}" type="pres">
      <dgm:prSet presAssocID="{59DE0EBD-1FDC-45E1-8968-9EC148ABB168}" presName="outerComposite" presStyleCnt="0">
        <dgm:presLayoutVars>
          <dgm:chMax val="5"/>
          <dgm:dir/>
          <dgm:resizeHandles val="exact"/>
        </dgm:presLayoutVars>
      </dgm:prSet>
      <dgm:spPr/>
    </dgm:pt>
    <dgm:pt modelId="{FA5F765A-3052-D84E-BF17-822644125D7B}" type="pres">
      <dgm:prSet presAssocID="{59DE0EBD-1FDC-45E1-8968-9EC148ABB168}" presName="dummyMaxCanvas" presStyleCnt="0">
        <dgm:presLayoutVars/>
      </dgm:prSet>
      <dgm:spPr/>
    </dgm:pt>
    <dgm:pt modelId="{11F483FD-8BCC-B241-8353-4A07F7F88B5A}" type="pres">
      <dgm:prSet presAssocID="{59DE0EBD-1FDC-45E1-8968-9EC148ABB168}" presName="TwoNodes_1" presStyleLbl="node1" presStyleIdx="0" presStyleCnt="2">
        <dgm:presLayoutVars>
          <dgm:bulletEnabled val="1"/>
        </dgm:presLayoutVars>
      </dgm:prSet>
      <dgm:spPr/>
    </dgm:pt>
    <dgm:pt modelId="{D2F4CB56-9CD0-D648-8055-C5159393E27A}" type="pres">
      <dgm:prSet presAssocID="{59DE0EBD-1FDC-45E1-8968-9EC148ABB168}" presName="TwoNodes_2" presStyleLbl="node1" presStyleIdx="1" presStyleCnt="2">
        <dgm:presLayoutVars>
          <dgm:bulletEnabled val="1"/>
        </dgm:presLayoutVars>
      </dgm:prSet>
      <dgm:spPr/>
    </dgm:pt>
    <dgm:pt modelId="{70489ACF-C546-1744-866D-773B0FEC6F59}" type="pres">
      <dgm:prSet presAssocID="{59DE0EBD-1FDC-45E1-8968-9EC148ABB168}" presName="TwoConn_1-2" presStyleLbl="fgAccFollowNode1" presStyleIdx="0" presStyleCnt="1">
        <dgm:presLayoutVars>
          <dgm:bulletEnabled val="1"/>
        </dgm:presLayoutVars>
      </dgm:prSet>
      <dgm:spPr/>
    </dgm:pt>
    <dgm:pt modelId="{6C765242-005C-2742-B4E0-D0CE526DE8AE}" type="pres">
      <dgm:prSet presAssocID="{59DE0EBD-1FDC-45E1-8968-9EC148ABB168}" presName="TwoNodes_1_text" presStyleLbl="node1" presStyleIdx="1" presStyleCnt="2">
        <dgm:presLayoutVars>
          <dgm:bulletEnabled val="1"/>
        </dgm:presLayoutVars>
      </dgm:prSet>
      <dgm:spPr/>
    </dgm:pt>
    <dgm:pt modelId="{0463B0FC-E6E1-AA48-959F-A7633EFC0637}" type="pres">
      <dgm:prSet presAssocID="{59DE0EBD-1FDC-45E1-8968-9EC148ABB168}" presName="TwoNodes_2_text" presStyleLbl="node1" presStyleIdx="1" presStyleCnt="2">
        <dgm:presLayoutVars>
          <dgm:bulletEnabled val="1"/>
        </dgm:presLayoutVars>
      </dgm:prSet>
      <dgm:spPr/>
    </dgm:pt>
  </dgm:ptLst>
  <dgm:cxnLst>
    <dgm:cxn modelId="{D3B79506-D318-44CF-AC85-795CA37402FF}" srcId="{59DE0EBD-1FDC-45E1-8968-9EC148ABB168}" destId="{B98411F3-65CA-41D9-B484-A9ABA53F7E44}" srcOrd="0" destOrd="0" parTransId="{CBFB9858-D4FB-4934-B0A5-8AB28C0D21C8}" sibTransId="{0EA0F464-66A2-4B4C-804E-B39F7436625E}"/>
    <dgm:cxn modelId="{8DF15E0B-442A-C14A-A290-3C03B9B4829C}" type="presOf" srcId="{0EA0F464-66A2-4B4C-804E-B39F7436625E}" destId="{70489ACF-C546-1744-866D-773B0FEC6F59}" srcOrd="0" destOrd="0" presId="urn:microsoft.com/office/officeart/2005/8/layout/vProcess5"/>
    <dgm:cxn modelId="{DD7EA216-CEE0-4075-8510-4C0E557F3F1B}" srcId="{59DE0EBD-1FDC-45E1-8968-9EC148ABB168}" destId="{156EE201-463D-4825-A4E2-D9454F051168}" srcOrd="1" destOrd="0" parTransId="{8B36D85E-FAC3-401C-B959-4F063FB21884}" sibTransId="{366FB2FD-E0CA-456A-8AE8-A9E3C2D2E1A8}"/>
    <dgm:cxn modelId="{0052C770-38A1-3B4C-8FCF-44040F8D1BAB}" type="presOf" srcId="{156EE201-463D-4825-A4E2-D9454F051168}" destId="{D2F4CB56-9CD0-D648-8055-C5159393E27A}" srcOrd="0" destOrd="0" presId="urn:microsoft.com/office/officeart/2005/8/layout/vProcess5"/>
    <dgm:cxn modelId="{6A130D8D-C658-124D-815F-4BA3B78EB818}" type="presOf" srcId="{B98411F3-65CA-41D9-B484-A9ABA53F7E44}" destId="{11F483FD-8BCC-B241-8353-4A07F7F88B5A}" srcOrd="0" destOrd="0" presId="urn:microsoft.com/office/officeart/2005/8/layout/vProcess5"/>
    <dgm:cxn modelId="{9353C79F-4A73-EC40-9294-53D40943EB92}" type="presOf" srcId="{B98411F3-65CA-41D9-B484-A9ABA53F7E44}" destId="{6C765242-005C-2742-B4E0-D0CE526DE8AE}" srcOrd="1" destOrd="0" presId="urn:microsoft.com/office/officeart/2005/8/layout/vProcess5"/>
    <dgm:cxn modelId="{2DECF5C4-87C3-9043-8CCF-FC52AA27E87F}" type="presOf" srcId="{59DE0EBD-1FDC-45E1-8968-9EC148ABB168}" destId="{C8AE48C8-4B69-7D4A-9BF3-29E3CE2CBFFD}" srcOrd="0" destOrd="0" presId="urn:microsoft.com/office/officeart/2005/8/layout/vProcess5"/>
    <dgm:cxn modelId="{88EC74E9-6643-FF41-B808-3F7DCE4E4C2C}" type="presOf" srcId="{156EE201-463D-4825-A4E2-D9454F051168}" destId="{0463B0FC-E6E1-AA48-959F-A7633EFC0637}" srcOrd="1" destOrd="0" presId="urn:microsoft.com/office/officeart/2005/8/layout/vProcess5"/>
    <dgm:cxn modelId="{CC3277BB-1877-124D-AA84-E77D0D4E0F49}" type="presParOf" srcId="{C8AE48C8-4B69-7D4A-9BF3-29E3CE2CBFFD}" destId="{FA5F765A-3052-D84E-BF17-822644125D7B}" srcOrd="0" destOrd="0" presId="urn:microsoft.com/office/officeart/2005/8/layout/vProcess5"/>
    <dgm:cxn modelId="{C7C755CD-DD9C-FF46-AB31-A0E6E5CD9CD9}" type="presParOf" srcId="{C8AE48C8-4B69-7D4A-9BF3-29E3CE2CBFFD}" destId="{11F483FD-8BCC-B241-8353-4A07F7F88B5A}" srcOrd="1" destOrd="0" presId="urn:microsoft.com/office/officeart/2005/8/layout/vProcess5"/>
    <dgm:cxn modelId="{B1263119-92D0-E648-A1AC-40A9978A2EDD}" type="presParOf" srcId="{C8AE48C8-4B69-7D4A-9BF3-29E3CE2CBFFD}" destId="{D2F4CB56-9CD0-D648-8055-C5159393E27A}" srcOrd="2" destOrd="0" presId="urn:microsoft.com/office/officeart/2005/8/layout/vProcess5"/>
    <dgm:cxn modelId="{BE52E67A-65DB-BC46-A896-0C52ED9D056C}" type="presParOf" srcId="{C8AE48C8-4B69-7D4A-9BF3-29E3CE2CBFFD}" destId="{70489ACF-C546-1744-866D-773B0FEC6F59}" srcOrd="3" destOrd="0" presId="urn:microsoft.com/office/officeart/2005/8/layout/vProcess5"/>
    <dgm:cxn modelId="{EAEFFA5B-3DCD-6B44-984E-5D80CAED3330}" type="presParOf" srcId="{C8AE48C8-4B69-7D4A-9BF3-29E3CE2CBFFD}" destId="{6C765242-005C-2742-B4E0-D0CE526DE8AE}" srcOrd="4" destOrd="0" presId="urn:microsoft.com/office/officeart/2005/8/layout/vProcess5"/>
    <dgm:cxn modelId="{01504230-D6B7-4D4C-A748-B32D5849DF1F}" type="presParOf" srcId="{C8AE48C8-4B69-7D4A-9BF3-29E3CE2CBFFD}" destId="{0463B0FC-E6E1-AA48-959F-A7633EFC0637}"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88098F-F946-467E-85A2-EB81CAABBD0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39B2981D-8E65-49E9-868E-8BF36A30271A}">
      <dgm:prSet/>
      <dgm:spPr/>
      <dgm:t>
        <a:bodyPr/>
        <a:lstStyle/>
        <a:p>
          <a:r>
            <a:rPr lang="en-US" baseline="0"/>
            <a:t>Marketplace creation</a:t>
          </a:r>
          <a:endParaRPr lang="en-US"/>
        </a:p>
      </dgm:t>
    </dgm:pt>
    <dgm:pt modelId="{A69B28B5-34FA-428A-8762-04F5BAEBB7E2}" type="parTrans" cxnId="{EB3605DA-B2D8-4357-837A-04057071857B}">
      <dgm:prSet/>
      <dgm:spPr/>
      <dgm:t>
        <a:bodyPr/>
        <a:lstStyle/>
        <a:p>
          <a:endParaRPr lang="en-US"/>
        </a:p>
      </dgm:t>
    </dgm:pt>
    <dgm:pt modelId="{2BF31E63-70A4-4D98-81CB-1700275B0172}" type="sibTrans" cxnId="{EB3605DA-B2D8-4357-837A-04057071857B}">
      <dgm:prSet/>
      <dgm:spPr/>
      <dgm:t>
        <a:bodyPr/>
        <a:lstStyle/>
        <a:p>
          <a:endParaRPr lang="en-US"/>
        </a:p>
      </dgm:t>
    </dgm:pt>
    <dgm:pt modelId="{B4261F5D-5880-447A-9E8C-6DD35CA4241A}">
      <dgm:prSet/>
      <dgm:spPr/>
      <dgm:t>
        <a:bodyPr/>
        <a:lstStyle/>
        <a:p>
          <a:r>
            <a:rPr lang="en-US" baseline="0"/>
            <a:t>Gain users</a:t>
          </a:r>
          <a:endParaRPr lang="en-US"/>
        </a:p>
      </dgm:t>
    </dgm:pt>
    <dgm:pt modelId="{BFD6B84D-FE7C-474C-A5D2-393562AA131F}" type="parTrans" cxnId="{C8892EA5-7614-47D7-AABF-611C46E4C18A}">
      <dgm:prSet/>
      <dgm:spPr/>
      <dgm:t>
        <a:bodyPr/>
        <a:lstStyle/>
        <a:p>
          <a:endParaRPr lang="en-US"/>
        </a:p>
      </dgm:t>
    </dgm:pt>
    <dgm:pt modelId="{71AB9B72-AF65-4344-8B76-C66EA2D8EDEC}" type="sibTrans" cxnId="{C8892EA5-7614-47D7-AABF-611C46E4C18A}">
      <dgm:prSet/>
      <dgm:spPr/>
      <dgm:t>
        <a:bodyPr/>
        <a:lstStyle/>
        <a:p>
          <a:endParaRPr lang="en-US"/>
        </a:p>
      </dgm:t>
    </dgm:pt>
    <dgm:pt modelId="{21B8F63B-2D91-490F-A12C-CFA3F9F05AB3}">
      <dgm:prSet/>
      <dgm:spPr/>
      <dgm:t>
        <a:bodyPr/>
        <a:lstStyle/>
        <a:p>
          <a:r>
            <a:rPr lang="en-US" baseline="0"/>
            <a:t>User interaction</a:t>
          </a:r>
          <a:endParaRPr lang="en-US"/>
        </a:p>
      </dgm:t>
    </dgm:pt>
    <dgm:pt modelId="{AFE82909-C2E1-4A17-91EF-694E3823A6DA}" type="parTrans" cxnId="{A04925E2-95B2-479C-966B-3CA3F4F57A7E}">
      <dgm:prSet/>
      <dgm:spPr/>
      <dgm:t>
        <a:bodyPr/>
        <a:lstStyle/>
        <a:p>
          <a:endParaRPr lang="en-US"/>
        </a:p>
      </dgm:t>
    </dgm:pt>
    <dgm:pt modelId="{12AB451D-D6FA-4A32-81E1-208984E62857}" type="sibTrans" cxnId="{A04925E2-95B2-479C-966B-3CA3F4F57A7E}">
      <dgm:prSet/>
      <dgm:spPr/>
      <dgm:t>
        <a:bodyPr/>
        <a:lstStyle/>
        <a:p>
          <a:endParaRPr lang="en-US"/>
        </a:p>
      </dgm:t>
    </dgm:pt>
    <dgm:pt modelId="{1D24C3AE-2E14-4C1B-B07B-A7D5B35C6795}">
      <dgm:prSet/>
      <dgm:spPr/>
      <dgm:t>
        <a:bodyPr/>
        <a:lstStyle/>
        <a:p>
          <a:r>
            <a:rPr lang="en-US" baseline="0"/>
            <a:t>Financial transactions</a:t>
          </a:r>
          <a:endParaRPr lang="en-US"/>
        </a:p>
      </dgm:t>
    </dgm:pt>
    <dgm:pt modelId="{9BA64977-CB08-456C-BBE2-286261243B9B}" type="parTrans" cxnId="{3750FE99-E7FE-4D4A-BD98-83117E3ED1D5}">
      <dgm:prSet/>
      <dgm:spPr/>
      <dgm:t>
        <a:bodyPr/>
        <a:lstStyle/>
        <a:p>
          <a:endParaRPr lang="en-US"/>
        </a:p>
      </dgm:t>
    </dgm:pt>
    <dgm:pt modelId="{A420D2C0-CC4B-4665-9470-4CA9EA1B77F9}" type="sibTrans" cxnId="{3750FE99-E7FE-4D4A-BD98-83117E3ED1D5}">
      <dgm:prSet/>
      <dgm:spPr/>
      <dgm:t>
        <a:bodyPr/>
        <a:lstStyle/>
        <a:p>
          <a:endParaRPr lang="en-US"/>
        </a:p>
      </dgm:t>
    </dgm:pt>
    <dgm:pt modelId="{C79A19F9-DEDD-437C-A611-1EE16DE3DDF0}">
      <dgm:prSet/>
      <dgm:spPr/>
      <dgm:t>
        <a:bodyPr/>
        <a:lstStyle/>
        <a:p>
          <a:r>
            <a:rPr lang="en-US" baseline="0"/>
            <a:t>Item pickup/delivery</a:t>
          </a:r>
          <a:endParaRPr lang="en-US"/>
        </a:p>
      </dgm:t>
    </dgm:pt>
    <dgm:pt modelId="{DBAB79BD-D968-4A0C-8977-BFCF7AC201B0}" type="parTrans" cxnId="{0843AE3A-91C1-42D9-A304-B72C2F5B0D43}">
      <dgm:prSet/>
      <dgm:spPr/>
      <dgm:t>
        <a:bodyPr/>
        <a:lstStyle/>
        <a:p>
          <a:endParaRPr lang="en-US"/>
        </a:p>
      </dgm:t>
    </dgm:pt>
    <dgm:pt modelId="{024AE300-3A91-4E6B-9EF9-98F0C7CF22E5}" type="sibTrans" cxnId="{0843AE3A-91C1-42D9-A304-B72C2F5B0D43}">
      <dgm:prSet/>
      <dgm:spPr/>
      <dgm:t>
        <a:bodyPr/>
        <a:lstStyle/>
        <a:p>
          <a:endParaRPr lang="en-US"/>
        </a:p>
      </dgm:t>
    </dgm:pt>
    <dgm:pt modelId="{5292BFA5-B886-4812-A673-50F27425A343}" type="pres">
      <dgm:prSet presAssocID="{5C88098F-F946-467E-85A2-EB81CAABBD04}" presName="root" presStyleCnt="0">
        <dgm:presLayoutVars>
          <dgm:dir/>
          <dgm:resizeHandles val="exact"/>
        </dgm:presLayoutVars>
      </dgm:prSet>
      <dgm:spPr/>
    </dgm:pt>
    <dgm:pt modelId="{58629534-46F1-4F43-BD20-269ACFFF7679}" type="pres">
      <dgm:prSet presAssocID="{39B2981D-8E65-49E9-868E-8BF36A30271A}" presName="compNode" presStyleCnt="0"/>
      <dgm:spPr/>
    </dgm:pt>
    <dgm:pt modelId="{3ADFBC97-CB51-4E85-A843-454D69D5DF7F}" type="pres">
      <dgm:prSet presAssocID="{39B2981D-8E65-49E9-868E-8BF36A30271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48BE7696-5ED7-4FF4-8440-09EC50C2774B}" type="pres">
      <dgm:prSet presAssocID="{39B2981D-8E65-49E9-868E-8BF36A30271A}" presName="spaceRect" presStyleCnt="0"/>
      <dgm:spPr/>
    </dgm:pt>
    <dgm:pt modelId="{8471A07E-FE6A-4915-B9C3-4B17EBA9275F}" type="pres">
      <dgm:prSet presAssocID="{39B2981D-8E65-49E9-868E-8BF36A30271A}" presName="textRect" presStyleLbl="revTx" presStyleIdx="0" presStyleCnt="5">
        <dgm:presLayoutVars>
          <dgm:chMax val="1"/>
          <dgm:chPref val="1"/>
        </dgm:presLayoutVars>
      </dgm:prSet>
      <dgm:spPr/>
    </dgm:pt>
    <dgm:pt modelId="{C21117DB-3844-464B-872D-F4F449BBA8A3}" type="pres">
      <dgm:prSet presAssocID="{2BF31E63-70A4-4D98-81CB-1700275B0172}" presName="sibTrans" presStyleCnt="0"/>
      <dgm:spPr/>
    </dgm:pt>
    <dgm:pt modelId="{227138CD-E3F0-4C08-B797-3D114B643D35}" type="pres">
      <dgm:prSet presAssocID="{B4261F5D-5880-447A-9E8C-6DD35CA4241A}" presName="compNode" presStyleCnt="0"/>
      <dgm:spPr/>
    </dgm:pt>
    <dgm:pt modelId="{E7D7A185-29CE-4495-846F-D9344960336B}" type="pres">
      <dgm:prSet presAssocID="{B4261F5D-5880-447A-9E8C-6DD35CA4241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00A3F4E7-585B-4BF9-9C37-71C3A8A7E49A}" type="pres">
      <dgm:prSet presAssocID="{B4261F5D-5880-447A-9E8C-6DD35CA4241A}" presName="spaceRect" presStyleCnt="0"/>
      <dgm:spPr/>
    </dgm:pt>
    <dgm:pt modelId="{D4E89072-9E9D-4416-A3BF-0E6B350205C9}" type="pres">
      <dgm:prSet presAssocID="{B4261F5D-5880-447A-9E8C-6DD35CA4241A}" presName="textRect" presStyleLbl="revTx" presStyleIdx="1" presStyleCnt="5">
        <dgm:presLayoutVars>
          <dgm:chMax val="1"/>
          <dgm:chPref val="1"/>
        </dgm:presLayoutVars>
      </dgm:prSet>
      <dgm:spPr/>
    </dgm:pt>
    <dgm:pt modelId="{42F4AB4B-D891-47BA-B327-758DCBB8ED3B}" type="pres">
      <dgm:prSet presAssocID="{71AB9B72-AF65-4344-8B76-C66EA2D8EDEC}" presName="sibTrans" presStyleCnt="0"/>
      <dgm:spPr/>
    </dgm:pt>
    <dgm:pt modelId="{E236A617-C842-4A96-9811-1FEFA1A28A61}" type="pres">
      <dgm:prSet presAssocID="{21B8F63B-2D91-490F-A12C-CFA3F9F05AB3}" presName="compNode" presStyleCnt="0"/>
      <dgm:spPr/>
    </dgm:pt>
    <dgm:pt modelId="{8C2071C9-2B11-4C0D-AA68-01B1002D7F46}" type="pres">
      <dgm:prSet presAssocID="{21B8F63B-2D91-490F-A12C-CFA3F9F05AB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335F3FAF-74CB-4244-81F6-8090C3784DE3}" type="pres">
      <dgm:prSet presAssocID="{21B8F63B-2D91-490F-A12C-CFA3F9F05AB3}" presName="spaceRect" presStyleCnt="0"/>
      <dgm:spPr/>
    </dgm:pt>
    <dgm:pt modelId="{99D15101-6531-4FCA-B8EA-5F943F2D8853}" type="pres">
      <dgm:prSet presAssocID="{21B8F63B-2D91-490F-A12C-CFA3F9F05AB3}" presName="textRect" presStyleLbl="revTx" presStyleIdx="2" presStyleCnt="5">
        <dgm:presLayoutVars>
          <dgm:chMax val="1"/>
          <dgm:chPref val="1"/>
        </dgm:presLayoutVars>
      </dgm:prSet>
      <dgm:spPr/>
    </dgm:pt>
    <dgm:pt modelId="{DADCCF73-5088-4847-99FD-306001289EA2}" type="pres">
      <dgm:prSet presAssocID="{12AB451D-D6FA-4A32-81E1-208984E62857}" presName="sibTrans" presStyleCnt="0"/>
      <dgm:spPr/>
    </dgm:pt>
    <dgm:pt modelId="{9D88FFF9-A045-4BB2-9032-9D029024391D}" type="pres">
      <dgm:prSet presAssocID="{1D24C3AE-2E14-4C1B-B07B-A7D5B35C6795}" presName="compNode" presStyleCnt="0"/>
      <dgm:spPr/>
    </dgm:pt>
    <dgm:pt modelId="{4164F2B0-4760-4A9D-91C1-4133C193C4E9}" type="pres">
      <dgm:prSet presAssocID="{1D24C3AE-2E14-4C1B-B07B-A7D5B35C679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52994A22-A272-462B-8983-F0F96AD70A03}" type="pres">
      <dgm:prSet presAssocID="{1D24C3AE-2E14-4C1B-B07B-A7D5B35C6795}" presName="spaceRect" presStyleCnt="0"/>
      <dgm:spPr/>
    </dgm:pt>
    <dgm:pt modelId="{2D74D04A-A810-48E0-82BE-91382AF5CBE7}" type="pres">
      <dgm:prSet presAssocID="{1D24C3AE-2E14-4C1B-B07B-A7D5B35C6795}" presName="textRect" presStyleLbl="revTx" presStyleIdx="3" presStyleCnt="5">
        <dgm:presLayoutVars>
          <dgm:chMax val="1"/>
          <dgm:chPref val="1"/>
        </dgm:presLayoutVars>
      </dgm:prSet>
      <dgm:spPr/>
    </dgm:pt>
    <dgm:pt modelId="{43D5CC0B-CCC2-45A2-A9AC-F6713FA65073}" type="pres">
      <dgm:prSet presAssocID="{A420D2C0-CC4B-4665-9470-4CA9EA1B77F9}" presName="sibTrans" presStyleCnt="0"/>
      <dgm:spPr/>
    </dgm:pt>
    <dgm:pt modelId="{AE82510D-46DC-4C23-986D-2D9D8F2460C4}" type="pres">
      <dgm:prSet presAssocID="{C79A19F9-DEDD-437C-A611-1EE16DE3DDF0}" presName="compNode" presStyleCnt="0"/>
      <dgm:spPr/>
    </dgm:pt>
    <dgm:pt modelId="{BF4540A3-B654-4A2A-B2DF-D93144F4A34B}" type="pres">
      <dgm:prSet presAssocID="{C79A19F9-DEDD-437C-A611-1EE16DE3DDF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ump truck"/>
        </a:ext>
      </dgm:extLst>
    </dgm:pt>
    <dgm:pt modelId="{8DC62155-8BD4-4176-8933-3BDDF1999903}" type="pres">
      <dgm:prSet presAssocID="{C79A19F9-DEDD-437C-A611-1EE16DE3DDF0}" presName="spaceRect" presStyleCnt="0"/>
      <dgm:spPr/>
    </dgm:pt>
    <dgm:pt modelId="{E0A764D0-9FD5-4876-934F-775F751BD5F2}" type="pres">
      <dgm:prSet presAssocID="{C79A19F9-DEDD-437C-A611-1EE16DE3DDF0}" presName="textRect" presStyleLbl="revTx" presStyleIdx="4" presStyleCnt="5">
        <dgm:presLayoutVars>
          <dgm:chMax val="1"/>
          <dgm:chPref val="1"/>
        </dgm:presLayoutVars>
      </dgm:prSet>
      <dgm:spPr/>
    </dgm:pt>
  </dgm:ptLst>
  <dgm:cxnLst>
    <dgm:cxn modelId="{1746D208-AB97-408C-A04B-80232D6EA75B}" type="presOf" srcId="{C79A19F9-DEDD-437C-A611-1EE16DE3DDF0}" destId="{E0A764D0-9FD5-4876-934F-775F751BD5F2}" srcOrd="0" destOrd="0" presId="urn:microsoft.com/office/officeart/2018/2/layout/IconLabelList"/>
    <dgm:cxn modelId="{1580FD14-5030-45B1-973F-ECCD1B63E505}" type="presOf" srcId="{B4261F5D-5880-447A-9E8C-6DD35CA4241A}" destId="{D4E89072-9E9D-4416-A3BF-0E6B350205C9}" srcOrd="0" destOrd="0" presId="urn:microsoft.com/office/officeart/2018/2/layout/IconLabelList"/>
    <dgm:cxn modelId="{0843AE3A-91C1-42D9-A304-B72C2F5B0D43}" srcId="{5C88098F-F946-467E-85A2-EB81CAABBD04}" destId="{C79A19F9-DEDD-437C-A611-1EE16DE3DDF0}" srcOrd="4" destOrd="0" parTransId="{DBAB79BD-D968-4A0C-8977-BFCF7AC201B0}" sibTransId="{024AE300-3A91-4E6B-9EF9-98F0C7CF22E5}"/>
    <dgm:cxn modelId="{5ECC8D8D-8014-4880-98BE-098193E4A3E4}" type="presOf" srcId="{39B2981D-8E65-49E9-868E-8BF36A30271A}" destId="{8471A07E-FE6A-4915-B9C3-4B17EBA9275F}" srcOrd="0" destOrd="0" presId="urn:microsoft.com/office/officeart/2018/2/layout/IconLabelList"/>
    <dgm:cxn modelId="{3750FE99-E7FE-4D4A-BD98-83117E3ED1D5}" srcId="{5C88098F-F946-467E-85A2-EB81CAABBD04}" destId="{1D24C3AE-2E14-4C1B-B07B-A7D5B35C6795}" srcOrd="3" destOrd="0" parTransId="{9BA64977-CB08-456C-BBE2-286261243B9B}" sibTransId="{A420D2C0-CC4B-4665-9470-4CA9EA1B77F9}"/>
    <dgm:cxn modelId="{C8892EA5-7614-47D7-AABF-611C46E4C18A}" srcId="{5C88098F-F946-467E-85A2-EB81CAABBD04}" destId="{B4261F5D-5880-447A-9E8C-6DD35CA4241A}" srcOrd="1" destOrd="0" parTransId="{BFD6B84D-FE7C-474C-A5D2-393562AA131F}" sibTransId="{71AB9B72-AF65-4344-8B76-C66EA2D8EDEC}"/>
    <dgm:cxn modelId="{969CF1D7-AAC6-4182-A47D-63AEA18C8EA2}" type="presOf" srcId="{5C88098F-F946-467E-85A2-EB81CAABBD04}" destId="{5292BFA5-B886-4812-A673-50F27425A343}" srcOrd="0" destOrd="0" presId="urn:microsoft.com/office/officeart/2018/2/layout/IconLabelList"/>
    <dgm:cxn modelId="{EB3605DA-B2D8-4357-837A-04057071857B}" srcId="{5C88098F-F946-467E-85A2-EB81CAABBD04}" destId="{39B2981D-8E65-49E9-868E-8BF36A30271A}" srcOrd="0" destOrd="0" parTransId="{A69B28B5-34FA-428A-8762-04F5BAEBB7E2}" sibTransId="{2BF31E63-70A4-4D98-81CB-1700275B0172}"/>
    <dgm:cxn modelId="{A04925E2-95B2-479C-966B-3CA3F4F57A7E}" srcId="{5C88098F-F946-467E-85A2-EB81CAABBD04}" destId="{21B8F63B-2D91-490F-A12C-CFA3F9F05AB3}" srcOrd="2" destOrd="0" parTransId="{AFE82909-C2E1-4A17-91EF-694E3823A6DA}" sibTransId="{12AB451D-D6FA-4A32-81E1-208984E62857}"/>
    <dgm:cxn modelId="{646527F5-E4DA-4010-B4D8-017CA2F96652}" type="presOf" srcId="{1D24C3AE-2E14-4C1B-B07B-A7D5B35C6795}" destId="{2D74D04A-A810-48E0-82BE-91382AF5CBE7}" srcOrd="0" destOrd="0" presId="urn:microsoft.com/office/officeart/2018/2/layout/IconLabelList"/>
    <dgm:cxn modelId="{50DA54FC-EF99-4A86-9876-3A0093566A1F}" type="presOf" srcId="{21B8F63B-2D91-490F-A12C-CFA3F9F05AB3}" destId="{99D15101-6531-4FCA-B8EA-5F943F2D8853}" srcOrd="0" destOrd="0" presId="urn:microsoft.com/office/officeart/2018/2/layout/IconLabelList"/>
    <dgm:cxn modelId="{FD4EB92B-9B3B-4AD6-B264-3EB89384839A}" type="presParOf" srcId="{5292BFA5-B886-4812-A673-50F27425A343}" destId="{58629534-46F1-4F43-BD20-269ACFFF7679}" srcOrd="0" destOrd="0" presId="urn:microsoft.com/office/officeart/2018/2/layout/IconLabelList"/>
    <dgm:cxn modelId="{5A9157A8-D1BC-4513-ACDF-A4E5E3EB20B6}" type="presParOf" srcId="{58629534-46F1-4F43-BD20-269ACFFF7679}" destId="{3ADFBC97-CB51-4E85-A843-454D69D5DF7F}" srcOrd="0" destOrd="0" presId="urn:microsoft.com/office/officeart/2018/2/layout/IconLabelList"/>
    <dgm:cxn modelId="{D51D5641-58F2-4B10-83C3-67A2C680AB11}" type="presParOf" srcId="{58629534-46F1-4F43-BD20-269ACFFF7679}" destId="{48BE7696-5ED7-4FF4-8440-09EC50C2774B}" srcOrd="1" destOrd="0" presId="urn:microsoft.com/office/officeart/2018/2/layout/IconLabelList"/>
    <dgm:cxn modelId="{9437332D-612D-417B-AA70-14D2E99BF95B}" type="presParOf" srcId="{58629534-46F1-4F43-BD20-269ACFFF7679}" destId="{8471A07E-FE6A-4915-B9C3-4B17EBA9275F}" srcOrd="2" destOrd="0" presId="urn:microsoft.com/office/officeart/2018/2/layout/IconLabelList"/>
    <dgm:cxn modelId="{C51E511F-DD30-48CC-81AC-09650F162F90}" type="presParOf" srcId="{5292BFA5-B886-4812-A673-50F27425A343}" destId="{C21117DB-3844-464B-872D-F4F449BBA8A3}" srcOrd="1" destOrd="0" presId="urn:microsoft.com/office/officeart/2018/2/layout/IconLabelList"/>
    <dgm:cxn modelId="{583F00A4-94E9-452F-A384-14A73BFF0732}" type="presParOf" srcId="{5292BFA5-B886-4812-A673-50F27425A343}" destId="{227138CD-E3F0-4C08-B797-3D114B643D35}" srcOrd="2" destOrd="0" presId="urn:microsoft.com/office/officeart/2018/2/layout/IconLabelList"/>
    <dgm:cxn modelId="{79BFB10F-E1E2-4BD9-B469-98EC9672F641}" type="presParOf" srcId="{227138CD-E3F0-4C08-B797-3D114B643D35}" destId="{E7D7A185-29CE-4495-846F-D9344960336B}" srcOrd="0" destOrd="0" presId="urn:microsoft.com/office/officeart/2018/2/layout/IconLabelList"/>
    <dgm:cxn modelId="{48063531-DBF1-4865-8629-920158BEE094}" type="presParOf" srcId="{227138CD-E3F0-4C08-B797-3D114B643D35}" destId="{00A3F4E7-585B-4BF9-9C37-71C3A8A7E49A}" srcOrd="1" destOrd="0" presId="urn:microsoft.com/office/officeart/2018/2/layout/IconLabelList"/>
    <dgm:cxn modelId="{177C5E1C-A0D8-4BC3-8CBA-13EB13C1C1DF}" type="presParOf" srcId="{227138CD-E3F0-4C08-B797-3D114B643D35}" destId="{D4E89072-9E9D-4416-A3BF-0E6B350205C9}" srcOrd="2" destOrd="0" presId="urn:microsoft.com/office/officeart/2018/2/layout/IconLabelList"/>
    <dgm:cxn modelId="{1CF25763-E533-45B9-9286-B2F124A52E1F}" type="presParOf" srcId="{5292BFA5-B886-4812-A673-50F27425A343}" destId="{42F4AB4B-D891-47BA-B327-758DCBB8ED3B}" srcOrd="3" destOrd="0" presId="urn:microsoft.com/office/officeart/2018/2/layout/IconLabelList"/>
    <dgm:cxn modelId="{3FD92235-A120-4F38-9679-55F97574B62E}" type="presParOf" srcId="{5292BFA5-B886-4812-A673-50F27425A343}" destId="{E236A617-C842-4A96-9811-1FEFA1A28A61}" srcOrd="4" destOrd="0" presId="urn:microsoft.com/office/officeart/2018/2/layout/IconLabelList"/>
    <dgm:cxn modelId="{90D36375-6E1D-484D-B9FD-E2D31021D993}" type="presParOf" srcId="{E236A617-C842-4A96-9811-1FEFA1A28A61}" destId="{8C2071C9-2B11-4C0D-AA68-01B1002D7F46}" srcOrd="0" destOrd="0" presId="urn:microsoft.com/office/officeart/2018/2/layout/IconLabelList"/>
    <dgm:cxn modelId="{6B8A8F97-5D3E-4589-B6F3-504472932D06}" type="presParOf" srcId="{E236A617-C842-4A96-9811-1FEFA1A28A61}" destId="{335F3FAF-74CB-4244-81F6-8090C3784DE3}" srcOrd="1" destOrd="0" presId="urn:microsoft.com/office/officeart/2018/2/layout/IconLabelList"/>
    <dgm:cxn modelId="{B729E34A-778C-426E-8648-BAFA113E2AA0}" type="presParOf" srcId="{E236A617-C842-4A96-9811-1FEFA1A28A61}" destId="{99D15101-6531-4FCA-B8EA-5F943F2D8853}" srcOrd="2" destOrd="0" presId="urn:microsoft.com/office/officeart/2018/2/layout/IconLabelList"/>
    <dgm:cxn modelId="{9C02675B-5557-4193-8F98-416162491043}" type="presParOf" srcId="{5292BFA5-B886-4812-A673-50F27425A343}" destId="{DADCCF73-5088-4847-99FD-306001289EA2}" srcOrd="5" destOrd="0" presId="urn:microsoft.com/office/officeart/2018/2/layout/IconLabelList"/>
    <dgm:cxn modelId="{36C8AFA6-50F8-4349-8580-70108522BC45}" type="presParOf" srcId="{5292BFA5-B886-4812-A673-50F27425A343}" destId="{9D88FFF9-A045-4BB2-9032-9D029024391D}" srcOrd="6" destOrd="0" presId="urn:microsoft.com/office/officeart/2018/2/layout/IconLabelList"/>
    <dgm:cxn modelId="{768B3F85-D1B8-4E89-8E33-BB35ADA74835}" type="presParOf" srcId="{9D88FFF9-A045-4BB2-9032-9D029024391D}" destId="{4164F2B0-4760-4A9D-91C1-4133C193C4E9}" srcOrd="0" destOrd="0" presId="urn:microsoft.com/office/officeart/2018/2/layout/IconLabelList"/>
    <dgm:cxn modelId="{4DE179E9-2C36-4E88-AB02-DB6330E90F09}" type="presParOf" srcId="{9D88FFF9-A045-4BB2-9032-9D029024391D}" destId="{52994A22-A272-462B-8983-F0F96AD70A03}" srcOrd="1" destOrd="0" presId="urn:microsoft.com/office/officeart/2018/2/layout/IconLabelList"/>
    <dgm:cxn modelId="{CE932F31-2E29-4F19-9CAB-C1885506713C}" type="presParOf" srcId="{9D88FFF9-A045-4BB2-9032-9D029024391D}" destId="{2D74D04A-A810-48E0-82BE-91382AF5CBE7}" srcOrd="2" destOrd="0" presId="urn:microsoft.com/office/officeart/2018/2/layout/IconLabelList"/>
    <dgm:cxn modelId="{530A976C-3718-4AD2-AEF3-D13D207D431E}" type="presParOf" srcId="{5292BFA5-B886-4812-A673-50F27425A343}" destId="{43D5CC0B-CCC2-45A2-A9AC-F6713FA65073}" srcOrd="7" destOrd="0" presId="urn:microsoft.com/office/officeart/2018/2/layout/IconLabelList"/>
    <dgm:cxn modelId="{84A5C06E-220A-4CF9-965D-55E1FB8874FF}" type="presParOf" srcId="{5292BFA5-B886-4812-A673-50F27425A343}" destId="{AE82510D-46DC-4C23-986D-2D9D8F2460C4}" srcOrd="8" destOrd="0" presId="urn:microsoft.com/office/officeart/2018/2/layout/IconLabelList"/>
    <dgm:cxn modelId="{A38A2FF7-BE03-422A-AE81-9E4204AC4D84}" type="presParOf" srcId="{AE82510D-46DC-4C23-986D-2D9D8F2460C4}" destId="{BF4540A3-B654-4A2A-B2DF-D93144F4A34B}" srcOrd="0" destOrd="0" presId="urn:microsoft.com/office/officeart/2018/2/layout/IconLabelList"/>
    <dgm:cxn modelId="{8B969C79-93F2-4603-B27F-3066F164FE3E}" type="presParOf" srcId="{AE82510D-46DC-4C23-986D-2D9D8F2460C4}" destId="{8DC62155-8BD4-4176-8933-3BDDF1999903}" srcOrd="1" destOrd="0" presId="urn:microsoft.com/office/officeart/2018/2/layout/IconLabelList"/>
    <dgm:cxn modelId="{81827141-E4D4-4A5A-8366-ACA277E5CAD9}" type="presParOf" srcId="{AE82510D-46DC-4C23-986D-2D9D8F2460C4}" destId="{E0A764D0-9FD5-4876-934F-775F751BD5F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F5BBC7-6DF7-4DF6-809F-E1072A7C99CF}"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B21A4890-7842-451F-B7A4-CCCBE2E0B0CF}">
      <dgm:prSet/>
      <dgm:spPr/>
      <dgm:t>
        <a:bodyPr/>
        <a:lstStyle/>
        <a:p>
          <a:r>
            <a:rPr lang="en-US" baseline="0"/>
            <a:t>Thunderclient CRUD testing</a:t>
          </a:r>
          <a:endParaRPr lang="en-US"/>
        </a:p>
      </dgm:t>
    </dgm:pt>
    <dgm:pt modelId="{199485FD-5616-40E3-9D60-5FE4DDA2D4B3}" type="parTrans" cxnId="{324DF5AE-72A9-479E-A7E6-BE4B9C8FD18B}">
      <dgm:prSet/>
      <dgm:spPr/>
      <dgm:t>
        <a:bodyPr/>
        <a:lstStyle/>
        <a:p>
          <a:endParaRPr lang="en-US"/>
        </a:p>
      </dgm:t>
    </dgm:pt>
    <dgm:pt modelId="{C46DA673-C98E-4769-A6C6-A46C5A330E51}" type="sibTrans" cxnId="{324DF5AE-72A9-479E-A7E6-BE4B9C8FD18B}">
      <dgm:prSet/>
      <dgm:spPr/>
      <dgm:t>
        <a:bodyPr/>
        <a:lstStyle/>
        <a:p>
          <a:endParaRPr lang="en-US"/>
        </a:p>
      </dgm:t>
    </dgm:pt>
    <dgm:pt modelId="{2256689E-8AE8-4974-B6CE-F49E46B600BA}">
      <dgm:prSet/>
      <dgm:spPr/>
      <dgm:t>
        <a:bodyPr/>
        <a:lstStyle/>
        <a:p>
          <a:r>
            <a:rPr lang="en-US" baseline="0"/>
            <a:t>Manually tested each component separately </a:t>
          </a:r>
          <a:endParaRPr lang="en-US"/>
        </a:p>
      </dgm:t>
    </dgm:pt>
    <dgm:pt modelId="{1FA27912-E33A-4F04-9486-CE966F712C0D}" type="parTrans" cxnId="{733DE68B-8BBE-41CF-8A1A-BB333F2E9DDF}">
      <dgm:prSet/>
      <dgm:spPr/>
      <dgm:t>
        <a:bodyPr/>
        <a:lstStyle/>
        <a:p>
          <a:endParaRPr lang="en-US"/>
        </a:p>
      </dgm:t>
    </dgm:pt>
    <dgm:pt modelId="{CEA35506-D3A6-4BD9-996C-93199AF801E3}" type="sibTrans" cxnId="{733DE68B-8BBE-41CF-8A1A-BB333F2E9DDF}">
      <dgm:prSet/>
      <dgm:spPr/>
      <dgm:t>
        <a:bodyPr/>
        <a:lstStyle/>
        <a:p>
          <a:endParaRPr lang="en-US"/>
        </a:p>
      </dgm:t>
    </dgm:pt>
    <dgm:pt modelId="{11B1F343-67C3-47F8-AEBB-F7A599ECCC07}">
      <dgm:prSet/>
      <dgm:spPr/>
      <dgm:t>
        <a:bodyPr/>
        <a:lstStyle/>
        <a:p>
          <a:r>
            <a:rPr lang="en-US" baseline="0"/>
            <a:t>Tested the whole application together </a:t>
          </a:r>
          <a:endParaRPr lang="en-US"/>
        </a:p>
      </dgm:t>
    </dgm:pt>
    <dgm:pt modelId="{3D20A0A3-F0C5-46EB-A134-E7AA499A3B38}" type="parTrans" cxnId="{DE75CF0A-BF43-4B51-BA1C-8FB4DB2C5784}">
      <dgm:prSet/>
      <dgm:spPr/>
      <dgm:t>
        <a:bodyPr/>
        <a:lstStyle/>
        <a:p>
          <a:endParaRPr lang="en-US"/>
        </a:p>
      </dgm:t>
    </dgm:pt>
    <dgm:pt modelId="{60D6DC7B-E271-4E77-B6D3-0A9681DB54A7}" type="sibTrans" cxnId="{DE75CF0A-BF43-4B51-BA1C-8FB4DB2C5784}">
      <dgm:prSet/>
      <dgm:spPr/>
      <dgm:t>
        <a:bodyPr/>
        <a:lstStyle/>
        <a:p>
          <a:endParaRPr lang="en-US"/>
        </a:p>
      </dgm:t>
    </dgm:pt>
    <dgm:pt modelId="{A038DF77-2DDA-4BC3-B573-5463AD128200}">
      <dgm:prSet/>
      <dgm:spPr/>
      <dgm:t>
        <a:bodyPr/>
        <a:lstStyle/>
        <a:p>
          <a:r>
            <a:rPr lang="en-US" baseline="0"/>
            <a:t>Got a second opinion </a:t>
          </a:r>
          <a:endParaRPr lang="en-US"/>
        </a:p>
      </dgm:t>
    </dgm:pt>
    <dgm:pt modelId="{FBF0C83F-0D2A-4A3B-94B3-2B6C3C672233}" type="parTrans" cxnId="{1D6E0116-89DB-4ED8-ABE9-0C6BABB5724B}">
      <dgm:prSet/>
      <dgm:spPr/>
      <dgm:t>
        <a:bodyPr/>
        <a:lstStyle/>
        <a:p>
          <a:endParaRPr lang="en-US"/>
        </a:p>
      </dgm:t>
    </dgm:pt>
    <dgm:pt modelId="{17D6C11D-7145-4C26-AC0F-1C4A696150F4}" type="sibTrans" cxnId="{1D6E0116-89DB-4ED8-ABE9-0C6BABB5724B}">
      <dgm:prSet/>
      <dgm:spPr/>
      <dgm:t>
        <a:bodyPr/>
        <a:lstStyle/>
        <a:p>
          <a:endParaRPr lang="en-US"/>
        </a:p>
      </dgm:t>
    </dgm:pt>
    <dgm:pt modelId="{C1A91DDF-5B3E-429A-8C89-92A60A7B195A}">
      <dgm:prSet/>
      <dgm:spPr/>
      <dgm:t>
        <a:bodyPr/>
        <a:lstStyle/>
        <a:p>
          <a:r>
            <a:rPr lang="en-US" baseline="0"/>
            <a:t>Reviewed and commented code </a:t>
          </a:r>
          <a:endParaRPr lang="en-US"/>
        </a:p>
      </dgm:t>
    </dgm:pt>
    <dgm:pt modelId="{644F88FA-6A29-45B1-9B13-72875841A701}" type="parTrans" cxnId="{40DF127A-2500-413A-93C6-2FC133A4D044}">
      <dgm:prSet/>
      <dgm:spPr/>
      <dgm:t>
        <a:bodyPr/>
        <a:lstStyle/>
        <a:p>
          <a:endParaRPr lang="en-US"/>
        </a:p>
      </dgm:t>
    </dgm:pt>
    <dgm:pt modelId="{9CB88A9C-8645-4D11-BE22-B791C444FCDA}" type="sibTrans" cxnId="{40DF127A-2500-413A-93C6-2FC133A4D044}">
      <dgm:prSet/>
      <dgm:spPr/>
      <dgm:t>
        <a:bodyPr/>
        <a:lstStyle/>
        <a:p>
          <a:endParaRPr lang="en-US"/>
        </a:p>
      </dgm:t>
    </dgm:pt>
    <dgm:pt modelId="{7E06801B-14E4-6F41-822F-32EDB73B5C3D}" type="pres">
      <dgm:prSet presAssocID="{06F5BBC7-6DF7-4DF6-809F-E1072A7C99CF}" presName="outerComposite" presStyleCnt="0">
        <dgm:presLayoutVars>
          <dgm:chMax val="5"/>
          <dgm:dir/>
          <dgm:resizeHandles val="exact"/>
        </dgm:presLayoutVars>
      </dgm:prSet>
      <dgm:spPr/>
    </dgm:pt>
    <dgm:pt modelId="{36D9E741-486C-3A41-9D1F-A755DCA7F62E}" type="pres">
      <dgm:prSet presAssocID="{06F5BBC7-6DF7-4DF6-809F-E1072A7C99CF}" presName="dummyMaxCanvas" presStyleCnt="0">
        <dgm:presLayoutVars/>
      </dgm:prSet>
      <dgm:spPr/>
    </dgm:pt>
    <dgm:pt modelId="{6C3686A1-7466-AB42-9CF7-8BB86BDCEF91}" type="pres">
      <dgm:prSet presAssocID="{06F5BBC7-6DF7-4DF6-809F-E1072A7C99CF}" presName="FiveNodes_1" presStyleLbl="node1" presStyleIdx="0" presStyleCnt="5">
        <dgm:presLayoutVars>
          <dgm:bulletEnabled val="1"/>
        </dgm:presLayoutVars>
      </dgm:prSet>
      <dgm:spPr/>
    </dgm:pt>
    <dgm:pt modelId="{2CFD1F1F-0AF5-0646-B270-2BF076F8F8C8}" type="pres">
      <dgm:prSet presAssocID="{06F5BBC7-6DF7-4DF6-809F-E1072A7C99CF}" presName="FiveNodes_2" presStyleLbl="node1" presStyleIdx="1" presStyleCnt="5">
        <dgm:presLayoutVars>
          <dgm:bulletEnabled val="1"/>
        </dgm:presLayoutVars>
      </dgm:prSet>
      <dgm:spPr/>
    </dgm:pt>
    <dgm:pt modelId="{145F6FFB-BAC5-0A49-A173-47AED64ED941}" type="pres">
      <dgm:prSet presAssocID="{06F5BBC7-6DF7-4DF6-809F-E1072A7C99CF}" presName="FiveNodes_3" presStyleLbl="node1" presStyleIdx="2" presStyleCnt="5">
        <dgm:presLayoutVars>
          <dgm:bulletEnabled val="1"/>
        </dgm:presLayoutVars>
      </dgm:prSet>
      <dgm:spPr/>
    </dgm:pt>
    <dgm:pt modelId="{8E833BCE-9611-974B-B100-220A8A2264CE}" type="pres">
      <dgm:prSet presAssocID="{06F5BBC7-6DF7-4DF6-809F-E1072A7C99CF}" presName="FiveNodes_4" presStyleLbl="node1" presStyleIdx="3" presStyleCnt="5">
        <dgm:presLayoutVars>
          <dgm:bulletEnabled val="1"/>
        </dgm:presLayoutVars>
      </dgm:prSet>
      <dgm:spPr/>
    </dgm:pt>
    <dgm:pt modelId="{FCC48C1F-2B41-D042-BB2E-D30972D78D62}" type="pres">
      <dgm:prSet presAssocID="{06F5BBC7-6DF7-4DF6-809F-E1072A7C99CF}" presName="FiveNodes_5" presStyleLbl="node1" presStyleIdx="4" presStyleCnt="5">
        <dgm:presLayoutVars>
          <dgm:bulletEnabled val="1"/>
        </dgm:presLayoutVars>
      </dgm:prSet>
      <dgm:spPr/>
    </dgm:pt>
    <dgm:pt modelId="{00646E32-5471-7D48-89FB-41656E7AF8E4}" type="pres">
      <dgm:prSet presAssocID="{06F5BBC7-6DF7-4DF6-809F-E1072A7C99CF}" presName="FiveConn_1-2" presStyleLbl="fgAccFollowNode1" presStyleIdx="0" presStyleCnt="4">
        <dgm:presLayoutVars>
          <dgm:bulletEnabled val="1"/>
        </dgm:presLayoutVars>
      </dgm:prSet>
      <dgm:spPr/>
    </dgm:pt>
    <dgm:pt modelId="{09685709-5E8B-1847-989B-E64B84104ED4}" type="pres">
      <dgm:prSet presAssocID="{06F5BBC7-6DF7-4DF6-809F-E1072A7C99CF}" presName="FiveConn_2-3" presStyleLbl="fgAccFollowNode1" presStyleIdx="1" presStyleCnt="4">
        <dgm:presLayoutVars>
          <dgm:bulletEnabled val="1"/>
        </dgm:presLayoutVars>
      </dgm:prSet>
      <dgm:spPr/>
    </dgm:pt>
    <dgm:pt modelId="{98A355DA-AC6F-254A-B1A7-5E4315D75DFA}" type="pres">
      <dgm:prSet presAssocID="{06F5BBC7-6DF7-4DF6-809F-E1072A7C99CF}" presName="FiveConn_3-4" presStyleLbl="fgAccFollowNode1" presStyleIdx="2" presStyleCnt="4">
        <dgm:presLayoutVars>
          <dgm:bulletEnabled val="1"/>
        </dgm:presLayoutVars>
      </dgm:prSet>
      <dgm:spPr/>
    </dgm:pt>
    <dgm:pt modelId="{E599C532-5F65-7E49-B65E-8027B8AEFE67}" type="pres">
      <dgm:prSet presAssocID="{06F5BBC7-6DF7-4DF6-809F-E1072A7C99CF}" presName="FiveConn_4-5" presStyleLbl="fgAccFollowNode1" presStyleIdx="3" presStyleCnt="4">
        <dgm:presLayoutVars>
          <dgm:bulletEnabled val="1"/>
        </dgm:presLayoutVars>
      </dgm:prSet>
      <dgm:spPr/>
    </dgm:pt>
    <dgm:pt modelId="{E4F3E434-A24A-7141-BBFD-A97D2F0C62FA}" type="pres">
      <dgm:prSet presAssocID="{06F5BBC7-6DF7-4DF6-809F-E1072A7C99CF}" presName="FiveNodes_1_text" presStyleLbl="node1" presStyleIdx="4" presStyleCnt="5">
        <dgm:presLayoutVars>
          <dgm:bulletEnabled val="1"/>
        </dgm:presLayoutVars>
      </dgm:prSet>
      <dgm:spPr/>
    </dgm:pt>
    <dgm:pt modelId="{37B42677-8249-7D4E-92AB-F2B2ADAC5E05}" type="pres">
      <dgm:prSet presAssocID="{06F5BBC7-6DF7-4DF6-809F-E1072A7C99CF}" presName="FiveNodes_2_text" presStyleLbl="node1" presStyleIdx="4" presStyleCnt="5">
        <dgm:presLayoutVars>
          <dgm:bulletEnabled val="1"/>
        </dgm:presLayoutVars>
      </dgm:prSet>
      <dgm:spPr/>
    </dgm:pt>
    <dgm:pt modelId="{AABDCAA9-A5C3-A14F-8E64-439A7FB119E7}" type="pres">
      <dgm:prSet presAssocID="{06F5BBC7-6DF7-4DF6-809F-E1072A7C99CF}" presName="FiveNodes_3_text" presStyleLbl="node1" presStyleIdx="4" presStyleCnt="5">
        <dgm:presLayoutVars>
          <dgm:bulletEnabled val="1"/>
        </dgm:presLayoutVars>
      </dgm:prSet>
      <dgm:spPr/>
    </dgm:pt>
    <dgm:pt modelId="{ACB5FB32-99CD-0C40-9DDC-51268E7D73E7}" type="pres">
      <dgm:prSet presAssocID="{06F5BBC7-6DF7-4DF6-809F-E1072A7C99CF}" presName="FiveNodes_4_text" presStyleLbl="node1" presStyleIdx="4" presStyleCnt="5">
        <dgm:presLayoutVars>
          <dgm:bulletEnabled val="1"/>
        </dgm:presLayoutVars>
      </dgm:prSet>
      <dgm:spPr/>
    </dgm:pt>
    <dgm:pt modelId="{671F0184-0979-3E4E-A7EF-C9BEC47DD139}" type="pres">
      <dgm:prSet presAssocID="{06F5BBC7-6DF7-4DF6-809F-E1072A7C99CF}" presName="FiveNodes_5_text" presStyleLbl="node1" presStyleIdx="4" presStyleCnt="5">
        <dgm:presLayoutVars>
          <dgm:bulletEnabled val="1"/>
        </dgm:presLayoutVars>
      </dgm:prSet>
      <dgm:spPr/>
    </dgm:pt>
  </dgm:ptLst>
  <dgm:cxnLst>
    <dgm:cxn modelId="{DE75CF0A-BF43-4B51-BA1C-8FB4DB2C5784}" srcId="{06F5BBC7-6DF7-4DF6-809F-E1072A7C99CF}" destId="{11B1F343-67C3-47F8-AEBB-F7A599ECCC07}" srcOrd="2" destOrd="0" parTransId="{3D20A0A3-F0C5-46EB-A134-E7AA499A3B38}" sibTransId="{60D6DC7B-E271-4E77-B6D3-0A9681DB54A7}"/>
    <dgm:cxn modelId="{E6B42F0D-9664-3C48-A2D1-B80058585AB1}" type="presOf" srcId="{B21A4890-7842-451F-B7A4-CCCBE2E0B0CF}" destId="{E4F3E434-A24A-7141-BBFD-A97D2F0C62FA}" srcOrd="1" destOrd="0" presId="urn:microsoft.com/office/officeart/2005/8/layout/vProcess5"/>
    <dgm:cxn modelId="{1D6E0116-89DB-4ED8-ABE9-0C6BABB5724B}" srcId="{06F5BBC7-6DF7-4DF6-809F-E1072A7C99CF}" destId="{A038DF77-2DDA-4BC3-B573-5463AD128200}" srcOrd="3" destOrd="0" parTransId="{FBF0C83F-0D2A-4A3B-94B3-2B6C3C672233}" sibTransId="{17D6C11D-7145-4C26-AC0F-1C4A696150F4}"/>
    <dgm:cxn modelId="{07C6F931-3E17-F446-AF38-763DCB8A6D88}" type="presOf" srcId="{C1A91DDF-5B3E-429A-8C89-92A60A7B195A}" destId="{FCC48C1F-2B41-D042-BB2E-D30972D78D62}" srcOrd="0" destOrd="0" presId="urn:microsoft.com/office/officeart/2005/8/layout/vProcess5"/>
    <dgm:cxn modelId="{142D3032-8B82-7043-8176-24F85151F2E2}" type="presOf" srcId="{11B1F343-67C3-47F8-AEBB-F7A599ECCC07}" destId="{145F6FFB-BAC5-0A49-A173-47AED64ED941}" srcOrd="0" destOrd="0" presId="urn:microsoft.com/office/officeart/2005/8/layout/vProcess5"/>
    <dgm:cxn modelId="{725F3633-0CE1-834C-9D8E-E9294641774F}" type="presOf" srcId="{2256689E-8AE8-4974-B6CE-F49E46B600BA}" destId="{2CFD1F1F-0AF5-0646-B270-2BF076F8F8C8}" srcOrd="0" destOrd="0" presId="urn:microsoft.com/office/officeart/2005/8/layout/vProcess5"/>
    <dgm:cxn modelId="{AB93C63F-DF60-014E-B51E-87C7E06C4CF3}" type="presOf" srcId="{06F5BBC7-6DF7-4DF6-809F-E1072A7C99CF}" destId="{7E06801B-14E4-6F41-822F-32EDB73B5C3D}" srcOrd="0" destOrd="0" presId="urn:microsoft.com/office/officeart/2005/8/layout/vProcess5"/>
    <dgm:cxn modelId="{980A8043-E9F5-F043-85A2-E8CC3B532D5F}" type="presOf" srcId="{C46DA673-C98E-4769-A6C6-A46C5A330E51}" destId="{00646E32-5471-7D48-89FB-41656E7AF8E4}" srcOrd="0" destOrd="0" presId="urn:microsoft.com/office/officeart/2005/8/layout/vProcess5"/>
    <dgm:cxn modelId="{3F12E444-5F15-D24F-807D-207DA4A7FF73}" type="presOf" srcId="{60D6DC7B-E271-4E77-B6D3-0A9681DB54A7}" destId="{98A355DA-AC6F-254A-B1A7-5E4315D75DFA}" srcOrd="0" destOrd="0" presId="urn:microsoft.com/office/officeart/2005/8/layout/vProcess5"/>
    <dgm:cxn modelId="{CD6B6B6D-5FBE-5D43-8F70-53532D84C05A}" type="presOf" srcId="{CEA35506-D3A6-4BD9-996C-93199AF801E3}" destId="{09685709-5E8B-1847-989B-E64B84104ED4}" srcOrd="0" destOrd="0" presId="urn:microsoft.com/office/officeart/2005/8/layout/vProcess5"/>
    <dgm:cxn modelId="{DC12DE79-DBCD-AA46-8D4E-C9198DD68050}" type="presOf" srcId="{2256689E-8AE8-4974-B6CE-F49E46B600BA}" destId="{37B42677-8249-7D4E-92AB-F2B2ADAC5E05}" srcOrd="1" destOrd="0" presId="urn:microsoft.com/office/officeart/2005/8/layout/vProcess5"/>
    <dgm:cxn modelId="{40DF127A-2500-413A-93C6-2FC133A4D044}" srcId="{06F5BBC7-6DF7-4DF6-809F-E1072A7C99CF}" destId="{C1A91DDF-5B3E-429A-8C89-92A60A7B195A}" srcOrd="4" destOrd="0" parTransId="{644F88FA-6A29-45B1-9B13-72875841A701}" sibTransId="{9CB88A9C-8645-4D11-BE22-B791C444FCDA}"/>
    <dgm:cxn modelId="{817E0687-88D9-F747-B85E-A386554D8C07}" type="presOf" srcId="{11B1F343-67C3-47F8-AEBB-F7A599ECCC07}" destId="{AABDCAA9-A5C3-A14F-8E64-439A7FB119E7}" srcOrd="1" destOrd="0" presId="urn:microsoft.com/office/officeart/2005/8/layout/vProcess5"/>
    <dgm:cxn modelId="{3E4F608B-AFF7-F246-BE2B-200B0DB0E729}" type="presOf" srcId="{B21A4890-7842-451F-B7A4-CCCBE2E0B0CF}" destId="{6C3686A1-7466-AB42-9CF7-8BB86BDCEF91}" srcOrd="0" destOrd="0" presId="urn:microsoft.com/office/officeart/2005/8/layout/vProcess5"/>
    <dgm:cxn modelId="{733DE68B-8BBE-41CF-8A1A-BB333F2E9DDF}" srcId="{06F5BBC7-6DF7-4DF6-809F-E1072A7C99CF}" destId="{2256689E-8AE8-4974-B6CE-F49E46B600BA}" srcOrd="1" destOrd="0" parTransId="{1FA27912-E33A-4F04-9486-CE966F712C0D}" sibTransId="{CEA35506-D3A6-4BD9-996C-93199AF801E3}"/>
    <dgm:cxn modelId="{324DF5AE-72A9-479E-A7E6-BE4B9C8FD18B}" srcId="{06F5BBC7-6DF7-4DF6-809F-E1072A7C99CF}" destId="{B21A4890-7842-451F-B7A4-CCCBE2E0B0CF}" srcOrd="0" destOrd="0" parTransId="{199485FD-5616-40E3-9D60-5FE4DDA2D4B3}" sibTransId="{C46DA673-C98E-4769-A6C6-A46C5A330E51}"/>
    <dgm:cxn modelId="{66BAF6B4-4A26-B742-9DA0-55B8425B12B6}" type="presOf" srcId="{C1A91DDF-5B3E-429A-8C89-92A60A7B195A}" destId="{671F0184-0979-3E4E-A7EF-C9BEC47DD139}" srcOrd="1" destOrd="0" presId="urn:microsoft.com/office/officeart/2005/8/layout/vProcess5"/>
    <dgm:cxn modelId="{D565B9E4-1C79-7347-8ECC-13CD6B323E9A}" type="presOf" srcId="{A038DF77-2DDA-4BC3-B573-5463AD128200}" destId="{8E833BCE-9611-974B-B100-220A8A2264CE}" srcOrd="0" destOrd="0" presId="urn:microsoft.com/office/officeart/2005/8/layout/vProcess5"/>
    <dgm:cxn modelId="{AEFAFFF0-78F1-F243-8D8E-EA46F0DB89C8}" type="presOf" srcId="{17D6C11D-7145-4C26-AC0F-1C4A696150F4}" destId="{E599C532-5F65-7E49-B65E-8027B8AEFE67}" srcOrd="0" destOrd="0" presId="urn:microsoft.com/office/officeart/2005/8/layout/vProcess5"/>
    <dgm:cxn modelId="{716CB9F8-8D74-8044-B594-C7661923840A}" type="presOf" srcId="{A038DF77-2DDA-4BC3-B573-5463AD128200}" destId="{ACB5FB32-99CD-0C40-9DDC-51268E7D73E7}" srcOrd="1" destOrd="0" presId="urn:microsoft.com/office/officeart/2005/8/layout/vProcess5"/>
    <dgm:cxn modelId="{728C6E84-84C8-424E-BD7B-256E927CFF37}" type="presParOf" srcId="{7E06801B-14E4-6F41-822F-32EDB73B5C3D}" destId="{36D9E741-486C-3A41-9D1F-A755DCA7F62E}" srcOrd="0" destOrd="0" presId="urn:microsoft.com/office/officeart/2005/8/layout/vProcess5"/>
    <dgm:cxn modelId="{A67D16D0-841A-D140-9A68-34AF36CBD04F}" type="presParOf" srcId="{7E06801B-14E4-6F41-822F-32EDB73B5C3D}" destId="{6C3686A1-7466-AB42-9CF7-8BB86BDCEF91}" srcOrd="1" destOrd="0" presId="urn:microsoft.com/office/officeart/2005/8/layout/vProcess5"/>
    <dgm:cxn modelId="{DC47BFB9-0760-9B43-9E6B-455DEDE41AA7}" type="presParOf" srcId="{7E06801B-14E4-6F41-822F-32EDB73B5C3D}" destId="{2CFD1F1F-0AF5-0646-B270-2BF076F8F8C8}" srcOrd="2" destOrd="0" presId="urn:microsoft.com/office/officeart/2005/8/layout/vProcess5"/>
    <dgm:cxn modelId="{6DDAC1AD-FA32-BD42-A28E-D3B071EAA5D0}" type="presParOf" srcId="{7E06801B-14E4-6F41-822F-32EDB73B5C3D}" destId="{145F6FFB-BAC5-0A49-A173-47AED64ED941}" srcOrd="3" destOrd="0" presId="urn:microsoft.com/office/officeart/2005/8/layout/vProcess5"/>
    <dgm:cxn modelId="{9001EB05-B1A2-0649-B22F-A12207C82ED6}" type="presParOf" srcId="{7E06801B-14E4-6F41-822F-32EDB73B5C3D}" destId="{8E833BCE-9611-974B-B100-220A8A2264CE}" srcOrd="4" destOrd="0" presId="urn:microsoft.com/office/officeart/2005/8/layout/vProcess5"/>
    <dgm:cxn modelId="{FF3B68ED-9354-0B4A-827A-9B485AF89A3C}" type="presParOf" srcId="{7E06801B-14E4-6F41-822F-32EDB73B5C3D}" destId="{FCC48C1F-2B41-D042-BB2E-D30972D78D62}" srcOrd="5" destOrd="0" presId="urn:microsoft.com/office/officeart/2005/8/layout/vProcess5"/>
    <dgm:cxn modelId="{6B1F6B63-5B73-ED4F-B38B-D38243B2888C}" type="presParOf" srcId="{7E06801B-14E4-6F41-822F-32EDB73B5C3D}" destId="{00646E32-5471-7D48-89FB-41656E7AF8E4}" srcOrd="6" destOrd="0" presId="urn:microsoft.com/office/officeart/2005/8/layout/vProcess5"/>
    <dgm:cxn modelId="{9DF20B69-DEE7-9844-8BD5-BA08B5C7F046}" type="presParOf" srcId="{7E06801B-14E4-6F41-822F-32EDB73B5C3D}" destId="{09685709-5E8B-1847-989B-E64B84104ED4}" srcOrd="7" destOrd="0" presId="urn:microsoft.com/office/officeart/2005/8/layout/vProcess5"/>
    <dgm:cxn modelId="{F49BDD77-BE0A-0342-B465-1ED7781F1D72}" type="presParOf" srcId="{7E06801B-14E4-6F41-822F-32EDB73B5C3D}" destId="{98A355DA-AC6F-254A-B1A7-5E4315D75DFA}" srcOrd="8" destOrd="0" presId="urn:microsoft.com/office/officeart/2005/8/layout/vProcess5"/>
    <dgm:cxn modelId="{65E084A5-AD9A-6749-A453-AB890E5C9A64}" type="presParOf" srcId="{7E06801B-14E4-6F41-822F-32EDB73B5C3D}" destId="{E599C532-5F65-7E49-B65E-8027B8AEFE67}" srcOrd="9" destOrd="0" presId="urn:microsoft.com/office/officeart/2005/8/layout/vProcess5"/>
    <dgm:cxn modelId="{5C034FB0-3E23-DF44-ABBE-7CBB2A90B810}" type="presParOf" srcId="{7E06801B-14E4-6F41-822F-32EDB73B5C3D}" destId="{E4F3E434-A24A-7141-BBFD-A97D2F0C62FA}" srcOrd="10" destOrd="0" presId="urn:microsoft.com/office/officeart/2005/8/layout/vProcess5"/>
    <dgm:cxn modelId="{4FF977B5-8FFC-8A41-897F-A28E25F67831}" type="presParOf" srcId="{7E06801B-14E4-6F41-822F-32EDB73B5C3D}" destId="{37B42677-8249-7D4E-92AB-F2B2ADAC5E05}" srcOrd="11" destOrd="0" presId="urn:microsoft.com/office/officeart/2005/8/layout/vProcess5"/>
    <dgm:cxn modelId="{33140A10-FCF3-6B47-958F-B5C5EB3850CD}" type="presParOf" srcId="{7E06801B-14E4-6F41-822F-32EDB73B5C3D}" destId="{AABDCAA9-A5C3-A14F-8E64-439A7FB119E7}" srcOrd="12" destOrd="0" presId="urn:microsoft.com/office/officeart/2005/8/layout/vProcess5"/>
    <dgm:cxn modelId="{9C9B8E0C-A6BE-EA40-8DC8-15A4C7901B36}" type="presParOf" srcId="{7E06801B-14E4-6F41-822F-32EDB73B5C3D}" destId="{ACB5FB32-99CD-0C40-9DDC-51268E7D73E7}" srcOrd="13" destOrd="0" presId="urn:microsoft.com/office/officeart/2005/8/layout/vProcess5"/>
    <dgm:cxn modelId="{C204B051-0761-6C45-B68C-A731BF21D6E1}" type="presParOf" srcId="{7E06801B-14E4-6F41-822F-32EDB73B5C3D}" destId="{671F0184-0979-3E4E-A7EF-C9BEC47DD13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4245BE-A5B9-4C73-B3FA-5B91CF3198A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4761C9F-E166-45A7-94A0-C1BEBE13D16D}">
      <dgm:prSet/>
      <dgm:spPr/>
      <dgm:t>
        <a:bodyPr/>
        <a:lstStyle/>
        <a:p>
          <a:r>
            <a:rPr lang="en-US"/>
            <a:t>The application is not hosted on AWS so can only be used locally</a:t>
          </a:r>
        </a:p>
      </dgm:t>
    </dgm:pt>
    <dgm:pt modelId="{E1434CD8-03CD-4633-8CCB-5A0DE563071F}" type="parTrans" cxnId="{B420FBFA-9492-47D8-BC74-A376DFB04A47}">
      <dgm:prSet/>
      <dgm:spPr/>
      <dgm:t>
        <a:bodyPr/>
        <a:lstStyle/>
        <a:p>
          <a:endParaRPr lang="en-US"/>
        </a:p>
      </dgm:t>
    </dgm:pt>
    <dgm:pt modelId="{A867E9E9-4A26-40E3-91B5-2DA4AA32F3EB}" type="sibTrans" cxnId="{B420FBFA-9492-47D8-BC74-A376DFB04A47}">
      <dgm:prSet/>
      <dgm:spPr/>
      <dgm:t>
        <a:bodyPr/>
        <a:lstStyle/>
        <a:p>
          <a:endParaRPr lang="en-US"/>
        </a:p>
      </dgm:t>
    </dgm:pt>
    <dgm:pt modelId="{F3475459-8F4B-43E9-AC6E-76EF784DA176}">
      <dgm:prSet/>
      <dgm:spPr/>
      <dgm:t>
        <a:bodyPr/>
        <a:lstStyle/>
        <a:p>
          <a:r>
            <a:rPr lang="en-US"/>
            <a:t>The application met the minimum requirements </a:t>
          </a:r>
        </a:p>
      </dgm:t>
    </dgm:pt>
    <dgm:pt modelId="{CD0D30F5-8232-4CDF-BE81-A893763C994C}" type="parTrans" cxnId="{78B71B8F-222C-48A9-ABF7-F52937D3F700}">
      <dgm:prSet/>
      <dgm:spPr/>
      <dgm:t>
        <a:bodyPr/>
        <a:lstStyle/>
        <a:p>
          <a:endParaRPr lang="en-US"/>
        </a:p>
      </dgm:t>
    </dgm:pt>
    <dgm:pt modelId="{00442222-4EDB-424B-BD6E-826639ADE7E3}" type="sibTrans" cxnId="{78B71B8F-222C-48A9-ABF7-F52937D3F700}">
      <dgm:prSet/>
      <dgm:spPr/>
      <dgm:t>
        <a:bodyPr/>
        <a:lstStyle/>
        <a:p>
          <a:endParaRPr lang="en-US"/>
        </a:p>
      </dgm:t>
    </dgm:pt>
    <dgm:pt modelId="{AD1D31D6-8CA7-486B-AF29-3BD254E89309}" type="pres">
      <dgm:prSet presAssocID="{344245BE-A5B9-4C73-B3FA-5B91CF3198AF}" presName="root" presStyleCnt="0">
        <dgm:presLayoutVars>
          <dgm:dir/>
          <dgm:resizeHandles val="exact"/>
        </dgm:presLayoutVars>
      </dgm:prSet>
      <dgm:spPr/>
    </dgm:pt>
    <dgm:pt modelId="{AD0A9DEB-4DA7-4BD1-9185-C5747CC4B222}" type="pres">
      <dgm:prSet presAssocID="{44761C9F-E166-45A7-94A0-C1BEBE13D16D}" presName="compNode" presStyleCnt="0"/>
      <dgm:spPr/>
    </dgm:pt>
    <dgm:pt modelId="{50536827-7685-406A-A43F-92ACEC0B0BD2}" type="pres">
      <dgm:prSet presAssocID="{44761C9F-E166-45A7-94A0-C1BEBE13D16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C84D4D3F-CC8A-4A87-9A77-F960C228B0B4}" type="pres">
      <dgm:prSet presAssocID="{44761C9F-E166-45A7-94A0-C1BEBE13D16D}" presName="spaceRect" presStyleCnt="0"/>
      <dgm:spPr/>
    </dgm:pt>
    <dgm:pt modelId="{E6ED9849-F5E3-4E7E-88A0-108FB09B8F7D}" type="pres">
      <dgm:prSet presAssocID="{44761C9F-E166-45A7-94A0-C1BEBE13D16D}" presName="textRect" presStyleLbl="revTx" presStyleIdx="0" presStyleCnt="2">
        <dgm:presLayoutVars>
          <dgm:chMax val="1"/>
          <dgm:chPref val="1"/>
        </dgm:presLayoutVars>
      </dgm:prSet>
      <dgm:spPr/>
    </dgm:pt>
    <dgm:pt modelId="{9AA42080-0DB4-49A3-B0B6-688964B77C50}" type="pres">
      <dgm:prSet presAssocID="{A867E9E9-4A26-40E3-91B5-2DA4AA32F3EB}" presName="sibTrans" presStyleCnt="0"/>
      <dgm:spPr/>
    </dgm:pt>
    <dgm:pt modelId="{524BB8C7-9E9A-4927-92DD-9054C077F1D0}" type="pres">
      <dgm:prSet presAssocID="{F3475459-8F4B-43E9-AC6E-76EF784DA176}" presName="compNode" presStyleCnt="0"/>
      <dgm:spPr/>
    </dgm:pt>
    <dgm:pt modelId="{30201895-05F9-4014-9A31-42254654111D}" type="pres">
      <dgm:prSet presAssocID="{F3475459-8F4B-43E9-AC6E-76EF784DA1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DEC551C2-938F-4E2E-B76B-306B5F96B8AE}" type="pres">
      <dgm:prSet presAssocID="{F3475459-8F4B-43E9-AC6E-76EF784DA176}" presName="spaceRect" presStyleCnt="0"/>
      <dgm:spPr/>
    </dgm:pt>
    <dgm:pt modelId="{20FB502A-1AFE-4AB5-A097-1FF5A1887409}" type="pres">
      <dgm:prSet presAssocID="{F3475459-8F4B-43E9-AC6E-76EF784DA176}" presName="textRect" presStyleLbl="revTx" presStyleIdx="1" presStyleCnt="2">
        <dgm:presLayoutVars>
          <dgm:chMax val="1"/>
          <dgm:chPref val="1"/>
        </dgm:presLayoutVars>
      </dgm:prSet>
      <dgm:spPr/>
    </dgm:pt>
  </dgm:ptLst>
  <dgm:cxnLst>
    <dgm:cxn modelId="{4C62AD8B-2048-4ACC-ABD2-A4BE8BF71BA3}" type="presOf" srcId="{44761C9F-E166-45A7-94A0-C1BEBE13D16D}" destId="{E6ED9849-F5E3-4E7E-88A0-108FB09B8F7D}" srcOrd="0" destOrd="0" presId="urn:microsoft.com/office/officeart/2018/2/layout/IconLabelList"/>
    <dgm:cxn modelId="{78B71B8F-222C-48A9-ABF7-F52937D3F700}" srcId="{344245BE-A5B9-4C73-B3FA-5B91CF3198AF}" destId="{F3475459-8F4B-43E9-AC6E-76EF784DA176}" srcOrd="1" destOrd="0" parTransId="{CD0D30F5-8232-4CDF-BE81-A893763C994C}" sibTransId="{00442222-4EDB-424B-BD6E-826639ADE7E3}"/>
    <dgm:cxn modelId="{188B0BDC-9C8D-43F6-8CA1-E03A554195F8}" type="presOf" srcId="{F3475459-8F4B-43E9-AC6E-76EF784DA176}" destId="{20FB502A-1AFE-4AB5-A097-1FF5A1887409}" srcOrd="0" destOrd="0" presId="urn:microsoft.com/office/officeart/2018/2/layout/IconLabelList"/>
    <dgm:cxn modelId="{5A28F2DD-A988-4A5D-BD9E-4E3E4B9B3EC8}" type="presOf" srcId="{344245BE-A5B9-4C73-B3FA-5B91CF3198AF}" destId="{AD1D31D6-8CA7-486B-AF29-3BD254E89309}" srcOrd="0" destOrd="0" presId="urn:microsoft.com/office/officeart/2018/2/layout/IconLabelList"/>
    <dgm:cxn modelId="{B420FBFA-9492-47D8-BC74-A376DFB04A47}" srcId="{344245BE-A5B9-4C73-B3FA-5B91CF3198AF}" destId="{44761C9F-E166-45A7-94A0-C1BEBE13D16D}" srcOrd="0" destOrd="0" parTransId="{E1434CD8-03CD-4633-8CCB-5A0DE563071F}" sibTransId="{A867E9E9-4A26-40E3-91B5-2DA4AA32F3EB}"/>
    <dgm:cxn modelId="{D47E319E-0997-44AA-AF0B-7F8322D9C1B1}" type="presParOf" srcId="{AD1D31D6-8CA7-486B-AF29-3BD254E89309}" destId="{AD0A9DEB-4DA7-4BD1-9185-C5747CC4B222}" srcOrd="0" destOrd="0" presId="urn:microsoft.com/office/officeart/2018/2/layout/IconLabelList"/>
    <dgm:cxn modelId="{372E662C-0C64-4121-8088-BDC947FDB1BC}" type="presParOf" srcId="{AD0A9DEB-4DA7-4BD1-9185-C5747CC4B222}" destId="{50536827-7685-406A-A43F-92ACEC0B0BD2}" srcOrd="0" destOrd="0" presId="urn:microsoft.com/office/officeart/2018/2/layout/IconLabelList"/>
    <dgm:cxn modelId="{6B2B3764-6287-4637-803B-82BFEE95AE43}" type="presParOf" srcId="{AD0A9DEB-4DA7-4BD1-9185-C5747CC4B222}" destId="{C84D4D3F-CC8A-4A87-9A77-F960C228B0B4}" srcOrd="1" destOrd="0" presId="urn:microsoft.com/office/officeart/2018/2/layout/IconLabelList"/>
    <dgm:cxn modelId="{4E171358-22DE-4A01-8F30-4F575FC03279}" type="presParOf" srcId="{AD0A9DEB-4DA7-4BD1-9185-C5747CC4B222}" destId="{E6ED9849-F5E3-4E7E-88A0-108FB09B8F7D}" srcOrd="2" destOrd="0" presId="urn:microsoft.com/office/officeart/2018/2/layout/IconLabelList"/>
    <dgm:cxn modelId="{43E57A7A-B1C8-4F91-B0C4-AEDB9A671919}" type="presParOf" srcId="{AD1D31D6-8CA7-486B-AF29-3BD254E89309}" destId="{9AA42080-0DB4-49A3-B0B6-688964B77C50}" srcOrd="1" destOrd="0" presId="urn:microsoft.com/office/officeart/2018/2/layout/IconLabelList"/>
    <dgm:cxn modelId="{602358A6-F2C1-4102-8062-0A43A9453D1D}" type="presParOf" srcId="{AD1D31D6-8CA7-486B-AF29-3BD254E89309}" destId="{524BB8C7-9E9A-4927-92DD-9054C077F1D0}" srcOrd="2" destOrd="0" presId="urn:microsoft.com/office/officeart/2018/2/layout/IconLabelList"/>
    <dgm:cxn modelId="{DA8AA6E9-CFDB-4A24-A739-8F6555EFF005}" type="presParOf" srcId="{524BB8C7-9E9A-4927-92DD-9054C077F1D0}" destId="{30201895-05F9-4014-9A31-42254654111D}" srcOrd="0" destOrd="0" presId="urn:microsoft.com/office/officeart/2018/2/layout/IconLabelList"/>
    <dgm:cxn modelId="{6F745867-4E25-489F-8AFB-758460A16B4D}" type="presParOf" srcId="{524BB8C7-9E9A-4927-92DD-9054C077F1D0}" destId="{DEC551C2-938F-4E2E-B76B-306B5F96B8AE}" srcOrd="1" destOrd="0" presId="urn:microsoft.com/office/officeart/2018/2/layout/IconLabelList"/>
    <dgm:cxn modelId="{753E172E-4919-498B-BCD2-F4A1FC329359}" type="presParOf" srcId="{524BB8C7-9E9A-4927-92DD-9054C077F1D0}" destId="{20FB502A-1AFE-4AB5-A097-1FF5A188740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483FD-8BCC-B241-8353-4A07F7F88B5A}">
      <dsp:nvSpPr>
        <dsp:cNvPr id="0" name=""/>
        <dsp:cNvSpPr/>
      </dsp:nvSpPr>
      <dsp:spPr>
        <a:xfrm>
          <a:off x="0" y="0"/>
          <a:ext cx="8161020" cy="1611630"/>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AU" sz="3200" kern="1200"/>
            <a:t>RentShare is an application where users can rent and borrow goods of any description from other users </a:t>
          </a:r>
          <a:endParaRPr lang="en-US" sz="3200" kern="1200"/>
        </a:p>
      </dsp:txBody>
      <dsp:txXfrm>
        <a:off x="47203" y="47203"/>
        <a:ext cx="6495274" cy="1517224"/>
      </dsp:txXfrm>
    </dsp:sp>
    <dsp:sp modelId="{D2F4CB56-9CD0-D648-8055-C5159393E27A}">
      <dsp:nvSpPr>
        <dsp:cNvPr id="0" name=""/>
        <dsp:cNvSpPr/>
      </dsp:nvSpPr>
      <dsp:spPr>
        <a:xfrm>
          <a:off x="1440179" y="1969770"/>
          <a:ext cx="8161020" cy="1611630"/>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AU" sz="3200" kern="1200"/>
            <a:t>Minimise excess production and consumption mindsets</a:t>
          </a:r>
          <a:endParaRPr lang="en-US" sz="3200" kern="1200"/>
        </a:p>
      </dsp:txBody>
      <dsp:txXfrm>
        <a:off x="1487382" y="2016973"/>
        <a:ext cx="5578874" cy="1517224"/>
      </dsp:txXfrm>
    </dsp:sp>
    <dsp:sp modelId="{70489ACF-C546-1744-866D-773B0FEC6F59}">
      <dsp:nvSpPr>
        <dsp:cNvPr id="0" name=""/>
        <dsp:cNvSpPr/>
      </dsp:nvSpPr>
      <dsp:spPr>
        <a:xfrm>
          <a:off x="7113460" y="1266920"/>
          <a:ext cx="1047559" cy="1047559"/>
        </a:xfrm>
        <a:prstGeom prst="downArrow">
          <a:avLst>
            <a:gd name="adj1" fmla="val 55000"/>
            <a:gd name="adj2" fmla="val 45000"/>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349161" y="1266920"/>
        <a:ext cx="576157" cy="7882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FBC97-CB51-4E85-A843-454D69D5DF7F}">
      <dsp:nvSpPr>
        <dsp:cNvPr id="0" name=""/>
        <dsp:cNvSpPr/>
      </dsp:nvSpPr>
      <dsp:spPr>
        <a:xfrm>
          <a:off x="464340" y="948678"/>
          <a:ext cx="757792" cy="7577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471A07E-FE6A-4915-B9C3-4B17EBA9275F}">
      <dsp:nvSpPr>
        <dsp:cNvPr id="0" name=""/>
        <dsp:cNvSpPr/>
      </dsp:nvSpPr>
      <dsp:spPr>
        <a:xfrm>
          <a:off x="1244" y="1959127"/>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baseline="0"/>
            <a:t>Marketplace creation</a:t>
          </a:r>
          <a:endParaRPr lang="en-US" sz="2000" kern="1200"/>
        </a:p>
      </dsp:txBody>
      <dsp:txXfrm>
        <a:off x="1244" y="1959127"/>
        <a:ext cx="1683984" cy="673593"/>
      </dsp:txXfrm>
    </dsp:sp>
    <dsp:sp modelId="{E7D7A185-29CE-4495-846F-D9344960336B}">
      <dsp:nvSpPr>
        <dsp:cNvPr id="0" name=""/>
        <dsp:cNvSpPr/>
      </dsp:nvSpPr>
      <dsp:spPr>
        <a:xfrm>
          <a:off x="2443021" y="948678"/>
          <a:ext cx="757792" cy="7577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4E89072-9E9D-4416-A3BF-0E6B350205C9}">
      <dsp:nvSpPr>
        <dsp:cNvPr id="0" name=""/>
        <dsp:cNvSpPr/>
      </dsp:nvSpPr>
      <dsp:spPr>
        <a:xfrm>
          <a:off x="1979926" y="1959127"/>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baseline="0"/>
            <a:t>Gain users</a:t>
          </a:r>
          <a:endParaRPr lang="en-US" sz="2000" kern="1200"/>
        </a:p>
      </dsp:txBody>
      <dsp:txXfrm>
        <a:off x="1979926" y="1959127"/>
        <a:ext cx="1683984" cy="673593"/>
      </dsp:txXfrm>
    </dsp:sp>
    <dsp:sp modelId="{8C2071C9-2B11-4C0D-AA68-01B1002D7F46}">
      <dsp:nvSpPr>
        <dsp:cNvPr id="0" name=""/>
        <dsp:cNvSpPr/>
      </dsp:nvSpPr>
      <dsp:spPr>
        <a:xfrm>
          <a:off x="4421703" y="948678"/>
          <a:ext cx="757792" cy="7577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9D15101-6531-4FCA-B8EA-5F943F2D8853}">
      <dsp:nvSpPr>
        <dsp:cNvPr id="0" name=""/>
        <dsp:cNvSpPr/>
      </dsp:nvSpPr>
      <dsp:spPr>
        <a:xfrm>
          <a:off x="3958607" y="1959127"/>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baseline="0"/>
            <a:t>User interaction</a:t>
          </a:r>
          <a:endParaRPr lang="en-US" sz="2000" kern="1200"/>
        </a:p>
      </dsp:txBody>
      <dsp:txXfrm>
        <a:off x="3958607" y="1959127"/>
        <a:ext cx="1683984" cy="673593"/>
      </dsp:txXfrm>
    </dsp:sp>
    <dsp:sp modelId="{4164F2B0-4760-4A9D-91C1-4133C193C4E9}">
      <dsp:nvSpPr>
        <dsp:cNvPr id="0" name=""/>
        <dsp:cNvSpPr/>
      </dsp:nvSpPr>
      <dsp:spPr>
        <a:xfrm>
          <a:off x="6400385" y="948678"/>
          <a:ext cx="757792" cy="7577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74D04A-A810-48E0-82BE-91382AF5CBE7}">
      <dsp:nvSpPr>
        <dsp:cNvPr id="0" name=""/>
        <dsp:cNvSpPr/>
      </dsp:nvSpPr>
      <dsp:spPr>
        <a:xfrm>
          <a:off x="5937289" y="1959127"/>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baseline="0"/>
            <a:t>Financial transactions</a:t>
          </a:r>
          <a:endParaRPr lang="en-US" sz="2000" kern="1200"/>
        </a:p>
      </dsp:txBody>
      <dsp:txXfrm>
        <a:off x="5937289" y="1959127"/>
        <a:ext cx="1683984" cy="673593"/>
      </dsp:txXfrm>
    </dsp:sp>
    <dsp:sp modelId="{BF4540A3-B654-4A2A-B2DF-D93144F4A34B}">
      <dsp:nvSpPr>
        <dsp:cNvPr id="0" name=""/>
        <dsp:cNvSpPr/>
      </dsp:nvSpPr>
      <dsp:spPr>
        <a:xfrm>
          <a:off x="8379066" y="948678"/>
          <a:ext cx="757792" cy="7577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0A764D0-9FD5-4876-934F-775F751BD5F2}">
      <dsp:nvSpPr>
        <dsp:cNvPr id="0" name=""/>
        <dsp:cNvSpPr/>
      </dsp:nvSpPr>
      <dsp:spPr>
        <a:xfrm>
          <a:off x="7915971" y="1959127"/>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baseline="0"/>
            <a:t>Item pickup/delivery</a:t>
          </a:r>
          <a:endParaRPr lang="en-US" sz="2000" kern="1200"/>
        </a:p>
      </dsp:txBody>
      <dsp:txXfrm>
        <a:off x="7915971" y="1959127"/>
        <a:ext cx="1683984" cy="673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686A1-7466-AB42-9CF7-8BB86BDCEF91}">
      <dsp:nvSpPr>
        <dsp:cNvPr id="0" name=""/>
        <dsp:cNvSpPr/>
      </dsp:nvSpPr>
      <dsp:spPr>
        <a:xfrm>
          <a:off x="0" y="0"/>
          <a:ext cx="7392924" cy="644652"/>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Thunderclient CRUD testing</a:t>
          </a:r>
          <a:endParaRPr lang="en-US" sz="2600" kern="1200"/>
        </a:p>
      </dsp:txBody>
      <dsp:txXfrm>
        <a:off x="18881" y="18881"/>
        <a:ext cx="6621870" cy="606890"/>
      </dsp:txXfrm>
    </dsp:sp>
    <dsp:sp modelId="{2CFD1F1F-0AF5-0646-B270-2BF076F8F8C8}">
      <dsp:nvSpPr>
        <dsp:cNvPr id="0" name=""/>
        <dsp:cNvSpPr/>
      </dsp:nvSpPr>
      <dsp:spPr>
        <a:xfrm>
          <a:off x="552068" y="734187"/>
          <a:ext cx="7392924" cy="644652"/>
        </a:xfrm>
        <a:prstGeom prst="roundRect">
          <a:avLst>
            <a:gd name="adj" fmla="val 10000"/>
          </a:avLst>
        </a:prstGeom>
        <a:solidFill>
          <a:schemeClr val="accent2">
            <a:hueOff val="0"/>
            <a:satOff val="0"/>
            <a:lumOff val="-2745"/>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Manually tested each component separately </a:t>
          </a:r>
          <a:endParaRPr lang="en-US" sz="2600" kern="1200"/>
        </a:p>
      </dsp:txBody>
      <dsp:txXfrm>
        <a:off x="570949" y="753068"/>
        <a:ext cx="6384069" cy="606889"/>
      </dsp:txXfrm>
    </dsp:sp>
    <dsp:sp modelId="{145F6FFB-BAC5-0A49-A173-47AED64ED941}">
      <dsp:nvSpPr>
        <dsp:cNvPr id="0" name=""/>
        <dsp:cNvSpPr/>
      </dsp:nvSpPr>
      <dsp:spPr>
        <a:xfrm>
          <a:off x="1104137" y="1468374"/>
          <a:ext cx="7392924" cy="644652"/>
        </a:xfrm>
        <a:prstGeom prst="roundRect">
          <a:avLst>
            <a:gd name="adj" fmla="val 10000"/>
          </a:avLst>
        </a:prstGeom>
        <a:solidFill>
          <a:schemeClr val="accent2">
            <a:hueOff val="0"/>
            <a:satOff val="0"/>
            <a:lumOff val="-549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Tested the whole application together </a:t>
          </a:r>
          <a:endParaRPr lang="en-US" sz="2600" kern="1200"/>
        </a:p>
      </dsp:txBody>
      <dsp:txXfrm>
        <a:off x="1123018" y="1487255"/>
        <a:ext cx="6384069" cy="606889"/>
      </dsp:txXfrm>
    </dsp:sp>
    <dsp:sp modelId="{8E833BCE-9611-974B-B100-220A8A2264CE}">
      <dsp:nvSpPr>
        <dsp:cNvPr id="0" name=""/>
        <dsp:cNvSpPr/>
      </dsp:nvSpPr>
      <dsp:spPr>
        <a:xfrm>
          <a:off x="1656206" y="2202561"/>
          <a:ext cx="7392924" cy="644652"/>
        </a:xfrm>
        <a:prstGeom prst="roundRect">
          <a:avLst>
            <a:gd name="adj" fmla="val 10000"/>
          </a:avLst>
        </a:prstGeom>
        <a:solidFill>
          <a:schemeClr val="accent2">
            <a:hueOff val="0"/>
            <a:satOff val="0"/>
            <a:lumOff val="-8235"/>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Got a second opinion </a:t>
          </a:r>
          <a:endParaRPr lang="en-US" sz="2600" kern="1200"/>
        </a:p>
      </dsp:txBody>
      <dsp:txXfrm>
        <a:off x="1675087" y="2221442"/>
        <a:ext cx="6384069" cy="606890"/>
      </dsp:txXfrm>
    </dsp:sp>
    <dsp:sp modelId="{FCC48C1F-2B41-D042-BB2E-D30972D78D62}">
      <dsp:nvSpPr>
        <dsp:cNvPr id="0" name=""/>
        <dsp:cNvSpPr/>
      </dsp:nvSpPr>
      <dsp:spPr>
        <a:xfrm>
          <a:off x="2208275" y="2936748"/>
          <a:ext cx="7392924" cy="644652"/>
        </a:xfrm>
        <a:prstGeom prst="roundRect">
          <a:avLst>
            <a:gd name="adj" fmla="val 10000"/>
          </a:avLst>
        </a:prstGeom>
        <a:solidFill>
          <a:schemeClr val="accent2">
            <a:hueOff val="0"/>
            <a:satOff val="0"/>
            <a:lumOff val="-1098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baseline="0"/>
            <a:t>Reviewed and commented code </a:t>
          </a:r>
          <a:endParaRPr lang="en-US" sz="2600" kern="1200"/>
        </a:p>
      </dsp:txBody>
      <dsp:txXfrm>
        <a:off x="2227156" y="2955629"/>
        <a:ext cx="6384069" cy="606889"/>
      </dsp:txXfrm>
    </dsp:sp>
    <dsp:sp modelId="{00646E32-5471-7D48-89FB-41656E7AF8E4}">
      <dsp:nvSpPr>
        <dsp:cNvPr id="0" name=""/>
        <dsp:cNvSpPr/>
      </dsp:nvSpPr>
      <dsp:spPr>
        <a:xfrm>
          <a:off x="6973900" y="470954"/>
          <a:ext cx="419023" cy="419023"/>
        </a:xfrm>
        <a:prstGeom prst="downArrow">
          <a:avLst>
            <a:gd name="adj1" fmla="val 55000"/>
            <a:gd name="adj2" fmla="val 45000"/>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068180" y="470954"/>
        <a:ext cx="230463" cy="315315"/>
      </dsp:txXfrm>
    </dsp:sp>
    <dsp:sp modelId="{09685709-5E8B-1847-989B-E64B84104ED4}">
      <dsp:nvSpPr>
        <dsp:cNvPr id="0" name=""/>
        <dsp:cNvSpPr/>
      </dsp:nvSpPr>
      <dsp:spPr>
        <a:xfrm>
          <a:off x="7525969" y="1205141"/>
          <a:ext cx="419023" cy="419023"/>
        </a:xfrm>
        <a:prstGeom prst="downArrow">
          <a:avLst>
            <a:gd name="adj1" fmla="val 55000"/>
            <a:gd name="adj2" fmla="val 45000"/>
          </a:avLst>
        </a:prstGeom>
        <a:solidFill>
          <a:schemeClr val="accent2">
            <a:tint val="40000"/>
            <a:alpha val="90000"/>
            <a:hueOff val="0"/>
            <a:satOff val="0"/>
            <a:lumOff val="-972"/>
            <a:alphaOff val="0"/>
          </a:schemeClr>
        </a:solidFill>
        <a:ln w="34925" cap="flat" cmpd="sng" algn="in">
          <a:solidFill>
            <a:schemeClr val="accent2">
              <a:tint val="40000"/>
              <a:alpha val="90000"/>
              <a:hueOff val="0"/>
              <a:satOff val="0"/>
              <a:lumOff val="-9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620249" y="1205141"/>
        <a:ext cx="230463" cy="315315"/>
      </dsp:txXfrm>
    </dsp:sp>
    <dsp:sp modelId="{98A355DA-AC6F-254A-B1A7-5E4315D75DFA}">
      <dsp:nvSpPr>
        <dsp:cNvPr id="0" name=""/>
        <dsp:cNvSpPr/>
      </dsp:nvSpPr>
      <dsp:spPr>
        <a:xfrm>
          <a:off x="8078038" y="1928583"/>
          <a:ext cx="419023" cy="419023"/>
        </a:xfrm>
        <a:prstGeom prst="downArrow">
          <a:avLst>
            <a:gd name="adj1" fmla="val 55000"/>
            <a:gd name="adj2" fmla="val 45000"/>
          </a:avLst>
        </a:prstGeom>
        <a:solidFill>
          <a:schemeClr val="accent2">
            <a:tint val="40000"/>
            <a:alpha val="90000"/>
            <a:hueOff val="0"/>
            <a:satOff val="0"/>
            <a:lumOff val="-1944"/>
            <a:alphaOff val="0"/>
          </a:schemeClr>
        </a:solidFill>
        <a:ln w="34925" cap="flat" cmpd="sng" algn="in">
          <a:solidFill>
            <a:schemeClr val="accent2">
              <a:tint val="40000"/>
              <a:alpha val="90000"/>
              <a:hueOff val="0"/>
              <a:satOff val="0"/>
              <a:lumOff val="-19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172318" y="1928583"/>
        <a:ext cx="230463" cy="315315"/>
      </dsp:txXfrm>
    </dsp:sp>
    <dsp:sp modelId="{E599C532-5F65-7E49-B65E-8027B8AEFE67}">
      <dsp:nvSpPr>
        <dsp:cNvPr id="0" name=""/>
        <dsp:cNvSpPr/>
      </dsp:nvSpPr>
      <dsp:spPr>
        <a:xfrm>
          <a:off x="8630107" y="2669933"/>
          <a:ext cx="419023" cy="419023"/>
        </a:xfrm>
        <a:prstGeom prst="downArrow">
          <a:avLst>
            <a:gd name="adj1" fmla="val 55000"/>
            <a:gd name="adj2" fmla="val 45000"/>
          </a:avLst>
        </a:prstGeom>
        <a:solidFill>
          <a:schemeClr val="accent2">
            <a:tint val="40000"/>
            <a:alpha val="90000"/>
            <a:hueOff val="0"/>
            <a:satOff val="0"/>
            <a:lumOff val="-2916"/>
            <a:alphaOff val="0"/>
          </a:schemeClr>
        </a:solidFill>
        <a:ln w="34925" cap="flat" cmpd="sng" algn="in">
          <a:solidFill>
            <a:schemeClr val="accent2">
              <a:tint val="40000"/>
              <a:alpha val="90000"/>
              <a:hueOff val="0"/>
              <a:satOff val="0"/>
              <a:lumOff val="-29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724387" y="2669933"/>
        <a:ext cx="230463" cy="3153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36827-7685-406A-A43F-92ACEC0B0BD2}">
      <dsp:nvSpPr>
        <dsp:cNvPr id="0" name=""/>
        <dsp:cNvSpPr/>
      </dsp:nvSpPr>
      <dsp:spPr>
        <a:xfrm>
          <a:off x="1290599" y="22346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6ED9849-F5E3-4E7E-88A0-108FB09B8F7D}">
      <dsp:nvSpPr>
        <dsp:cNvPr id="0" name=""/>
        <dsp:cNvSpPr/>
      </dsp:nvSpPr>
      <dsp:spPr>
        <a:xfrm>
          <a:off x="102599" y="263793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The application is not hosted on AWS so can only be used locally</a:t>
          </a:r>
        </a:p>
      </dsp:txBody>
      <dsp:txXfrm>
        <a:off x="102599" y="2637939"/>
        <a:ext cx="4320000" cy="720000"/>
      </dsp:txXfrm>
    </dsp:sp>
    <dsp:sp modelId="{30201895-05F9-4014-9A31-42254654111D}">
      <dsp:nvSpPr>
        <dsp:cNvPr id="0" name=""/>
        <dsp:cNvSpPr/>
      </dsp:nvSpPr>
      <dsp:spPr>
        <a:xfrm>
          <a:off x="6366600" y="22346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0FB502A-1AFE-4AB5-A097-1FF5A1887409}">
      <dsp:nvSpPr>
        <dsp:cNvPr id="0" name=""/>
        <dsp:cNvSpPr/>
      </dsp:nvSpPr>
      <dsp:spPr>
        <a:xfrm>
          <a:off x="5178600" y="263793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The application met the minimum requirements </a:t>
          </a:r>
        </a:p>
      </dsp:txBody>
      <dsp:txXfrm>
        <a:off x="5178600" y="263793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F7F18-CCAA-254A-93D7-5CFFA0B8C7CC}" type="datetimeFigureOut">
              <a:rPr lang="en-US" smtClean="0"/>
              <a:t>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E7BB5-8855-9C43-901F-5C543E3C72A1}" type="slidenum">
              <a:rPr lang="en-US" smtClean="0"/>
              <a:t>‹#›</a:t>
            </a:fld>
            <a:endParaRPr lang="en-US"/>
          </a:p>
        </p:txBody>
      </p:sp>
    </p:spTree>
    <p:extLst>
      <p:ext uri="{BB962C8B-B14F-4D97-AF65-F5344CB8AC3E}">
        <p14:creationId xmlns:p14="http://schemas.microsoft.com/office/powerpoint/2010/main" val="2840816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i.org/10.1111/jiec.1237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I’m going to talk to you about my capstone project, </a:t>
            </a:r>
            <a:r>
              <a:rPr lang="en-US" dirty="0" err="1"/>
              <a:t>RentShare</a:t>
            </a:r>
            <a:r>
              <a:rPr lang="en-US" dirty="0"/>
              <a:t>.</a:t>
            </a:r>
          </a:p>
          <a:p>
            <a:endParaRPr lang="en-US" dirty="0"/>
          </a:p>
          <a:p>
            <a:r>
              <a:rPr lang="en-US" dirty="0"/>
              <a:t> I came up with the project idea because I was thinking about the stuff that we have lying around home that we only use once every couple of years and was thinking it would be good to make some extra income from these underutilized goods. </a:t>
            </a:r>
          </a:p>
          <a:p>
            <a:endParaRPr lang="en-US" dirty="0"/>
          </a:p>
        </p:txBody>
      </p:sp>
      <p:sp>
        <p:nvSpPr>
          <p:cNvPr id="4" name="Slide Number Placeholder 3"/>
          <p:cNvSpPr>
            <a:spLocks noGrp="1"/>
          </p:cNvSpPr>
          <p:nvPr>
            <p:ph type="sldNum" sz="quarter" idx="5"/>
          </p:nvPr>
        </p:nvSpPr>
        <p:spPr/>
        <p:txBody>
          <a:bodyPr/>
          <a:lstStyle/>
          <a:p>
            <a:fld id="{589E7BB5-8855-9C43-901F-5C543E3C72A1}" type="slidenum">
              <a:rPr lang="en-US" smtClean="0"/>
              <a:t>1</a:t>
            </a:fld>
            <a:endParaRPr lang="en-US"/>
          </a:p>
        </p:txBody>
      </p:sp>
    </p:spTree>
    <p:extLst>
      <p:ext uri="{BB962C8B-B14F-4D97-AF65-F5344CB8AC3E}">
        <p14:creationId xmlns:p14="http://schemas.microsoft.com/office/powerpoint/2010/main" val="2644919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onboarding process</a:t>
            </a:r>
          </a:p>
        </p:txBody>
      </p:sp>
      <p:sp>
        <p:nvSpPr>
          <p:cNvPr id="4" name="Slide Number Placeholder 3"/>
          <p:cNvSpPr>
            <a:spLocks noGrp="1"/>
          </p:cNvSpPr>
          <p:nvPr>
            <p:ph type="sldNum" sz="quarter" idx="5"/>
          </p:nvPr>
        </p:nvSpPr>
        <p:spPr/>
        <p:txBody>
          <a:bodyPr/>
          <a:lstStyle/>
          <a:p>
            <a:fld id="{589E7BB5-8855-9C43-901F-5C543E3C72A1}" type="slidenum">
              <a:rPr lang="en-US" smtClean="0"/>
              <a:t>10</a:t>
            </a:fld>
            <a:endParaRPr lang="en-US"/>
          </a:p>
        </p:txBody>
      </p:sp>
    </p:spTree>
    <p:extLst>
      <p:ext uri="{BB962C8B-B14F-4D97-AF65-F5344CB8AC3E}">
        <p14:creationId xmlns:p14="http://schemas.microsoft.com/office/powerpoint/2010/main" val="887830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scope:</a:t>
            </a:r>
          </a:p>
          <a:p>
            <a:r>
              <a:rPr lang="en-US" dirty="0"/>
              <a:t>Encryption and HTTPS would be required for </a:t>
            </a:r>
            <a:r>
              <a:rPr lang="en-US" dirty="0" err="1"/>
              <a:t>RentShare</a:t>
            </a:r>
            <a:r>
              <a:rPr lang="en-US" dirty="0"/>
              <a:t> to move into production</a:t>
            </a:r>
          </a:p>
          <a:p>
            <a:endParaRPr lang="en-US" dirty="0"/>
          </a:p>
          <a:p>
            <a:r>
              <a:rPr lang="en-US" dirty="0"/>
              <a:t>I would like to implement a full notification system so that when a user requests to book an item, the owner gets a notification and can either accept or decline the booking. However I didn’t have enough time to implement this. </a:t>
            </a:r>
            <a:br>
              <a:rPr lang="en-US" dirty="0"/>
            </a:br>
            <a:br>
              <a:rPr lang="en-US" dirty="0"/>
            </a:br>
            <a:r>
              <a:rPr lang="en-US" dirty="0"/>
              <a:t>I would also like the chat to have notifications and not just real-time messaging. </a:t>
            </a:r>
          </a:p>
          <a:p>
            <a:r>
              <a:rPr lang="en-US" dirty="0"/>
              <a:t>To get around this, I added a feature for searching historical messages based on the messages stored in the database but I would like for this to be more streamlined. I just ran out of time to implement this fully. </a:t>
            </a:r>
          </a:p>
        </p:txBody>
      </p:sp>
      <p:sp>
        <p:nvSpPr>
          <p:cNvPr id="4" name="Slide Number Placeholder 3"/>
          <p:cNvSpPr>
            <a:spLocks noGrp="1"/>
          </p:cNvSpPr>
          <p:nvPr>
            <p:ph type="sldNum" sz="quarter" idx="5"/>
          </p:nvPr>
        </p:nvSpPr>
        <p:spPr/>
        <p:txBody>
          <a:bodyPr/>
          <a:lstStyle/>
          <a:p>
            <a:fld id="{589E7BB5-8855-9C43-901F-5C543E3C72A1}" type="slidenum">
              <a:rPr lang="en-US" smtClean="0"/>
              <a:t>11</a:t>
            </a:fld>
            <a:endParaRPr lang="en-US"/>
          </a:p>
        </p:txBody>
      </p:sp>
    </p:spTree>
    <p:extLst>
      <p:ext uri="{BB962C8B-B14F-4D97-AF65-F5344CB8AC3E}">
        <p14:creationId xmlns:p14="http://schemas.microsoft.com/office/powerpoint/2010/main" val="315318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storage of personal details in the database needs to be secure. Users sign in with their password and email which are all stored in the users table in the </a:t>
            </a:r>
            <a:r>
              <a:rPr lang="en-US" dirty="0" err="1"/>
              <a:t>databse</a:t>
            </a:r>
            <a:r>
              <a:rPr lang="en-US" dirty="0"/>
              <a:t> </a:t>
            </a:r>
          </a:p>
          <a:p>
            <a:r>
              <a:rPr lang="en-US" dirty="0"/>
              <a:t>Password hashing was used with </a:t>
            </a:r>
            <a:r>
              <a:rPr lang="en-US" dirty="0" err="1"/>
              <a:t>Bcrypt</a:t>
            </a:r>
            <a:r>
              <a:rPr lang="en-US" dirty="0"/>
              <a:t> so that passwords aren’t stored in the database in plaintext </a:t>
            </a:r>
          </a:p>
          <a:p>
            <a:endParaRPr lang="en-US" dirty="0"/>
          </a:p>
          <a:p>
            <a:r>
              <a:rPr lang="en-US" dirty="0"/>
              <a:t>In able to determine how many transactions are required at peak time, I would need to do load testing </a:t>
            </a:r>
          </a:p>
          <a:p>
            <a:endParaRPr lang="en-US" dirty="0"/>
          </a:p>
          <a:p>
            <a:r>
              <a:rPr lang="en-US" dirty="0" err="1"/>
              <a:t>RentShare</a:t>
            </a:r>
            <a:r>
              <a:rPr lang="en-US" dirty="0"/>
              <a:t> must be extremely easy to use in order to build a large community consisting of people of all technology levels </a:t>
            </a:r>
          </a:p>
          <a:p>
            <a:endParaRPr lang="en-US" dirty="0"/>
          </a:p>
          <a:p>
            <a:r>
              <a:rPr lang="en-US" dirty="0" err="1"/>
              <a:t>RentShare</a:t>
            </a:r>
            <a:r>
              <a:rPr lang="en-US" dirty="0"/>
              <a:t> should respond to user requests as quickly as possible and be as reliable as possible in order to provide a seamless user experience. The more time the applications spends being down is the less reliable the application gets. Should this be the case, users will be get fed up and stop using the it</a:t>
            </a:r>
          </a:p>
          <a:p>
            <a:endParaRPr lang="en-US" dirty="0"/>
          </a:p>
          <a:p>
            <a:r>
              <a:rPr lang="en-US" dirty="0"/>
              <a:t>The software conforms to technical standards by the backend being in an MVC structure and the front-end re-using components. In the front end I could of used custom hooks more for fetching the data from the database, this is something I would do differently if I were to do this again.</a:t>
            </a:r>
          </a:p>
          <a:p>
            <a:endParaRPr lang="en-US" dirty="0"/>
          </a:p>
        </p:txBody>
      </p:sp>
      <p:sp>
        <p:nvSpPr>
          <p:cNvPr id="4" name="Slide Number Placeholder 3"/>
          <p:cNvSpPr>
            <a:spLocks noGrp="1"/>
          </p:cNvSpPr>
          <p:nvPr>
            <p:ph type="sldNum" sz="quarter" idx="5"/>
          </p:nvPr>
        </p:nvSpPr>
        <p:spPr/>
        <p:txBody>
          <a:bodyPr/>
          <a:lstStyle/>
          <a:p>
            <a:fld id="{589E7BB5-8855-9C43-901F-5C543E3C72A1}" type="slidenum">
              <a:rPr lang="en-US" smtClean="0"/>
              <a:t>12</a:t>
            </a:fld>
            <a:endParaRPr lang="en-US"/>
          </a:p>
        </p:txBody>
      </p:sp>
    </p:spTree>
    <p:extLst>
      <p:ext uri="{BB962C8B-B14F-4D97-AF65-F5344CB8AC3E}">
        <p14:creationId xmlns:p14="http://schemas.microsoft.com/office/powerpoint/2010/main" val="3901352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project planning I made a table in word and stuck to it the best I could. I also used check lists on my iPad to go into more detail about what I needed to do. Checking them off as I completed the tasks.</a:t>
            </a:r>
          </a:p>
          <a:p>
            <a:endParaRPr lang="en-US" dirty="0"/>
          </a:p>
          <a:p>
            <a:r>
              <a:rPr lang="en-US" dirty="0"/>
              <a:t>Whenever I merged a branch I was working on to the main branch, I put in my next steps in the description so I knew where I was up to </a:t>
            </a:r>
          </a:p>
        </p:txBody>
      </p:sp>
      <p:sp>
        <p:nvSpPr>
          <p:cNvPr id="4" name="Slide Number Placeholder 3"/>
          <p:cNvSpPr>
            <a:spLocks noGrp="1"/>
          </p:cNvSpPr>
          <p:nvPr>
            <p:ph type="sldNum" sz="quarter" idx="5"/>
          </p:nvPr>
        </p:nvSpPr>
        <p:spPr/>
        <p:txBody>
          <a:bodyPr/>
          <a:lstStyle/>
          <a:p>
            <a:fld id="{589E7BB5-8855-9C43-901F-5C543E3C72A1}" type="slidenum">
              <a:rPr lang="en-US" smtClean="0"/>
              <a:t>13</a:t>
            </a:fld>
            <a:endParaRPr lang="en-US"/>
          </a:p>
        </p:txBody>
      </p:sp>
    </p:spTree>
    <p:extLst>
      <p:ext uri="{BB962C8B-B14F-4D97-AF65-F5344CB8AC3E}">
        <p14:creationId xmlns:p14="http://schemas.microsoft.com/office/powerpoint/2010/main" val="283763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t>
            </a:r>
            <a:r>
              <a:rPr lang="en-US" dirty="0" err="1"/>
              <a:t>thunderclient</a:t>
            </a:r>
            <a:r>
              <a:rPr lang="en-US" dirty="0"/>
              <a:t> in VS code to test my database routes </a:t>
            </a:r>
          </a:p>
          <a:p>
            <a:r>
              <a:rPr lang="en-US" dirty="0"/>
              <a:t>I created each new component/ section of code on separate branches and tested them separately before integrating them into the main branch and testing the whole application together</a:t>
            </a:r>
          </a:p>
          <a:p>
            <a:endParaRPr lang="en-US" dirty="0"/>
          </a:p>
          <a:p>
            <a:r>
              <a:rPr lang="en-US" dirty="0"/>
              <a:t>In my profile info component and items card I tested the components with dummy data before integrating the database to ensure the front end displayed the data how I wanted it to </a:t>
            </a:r>
          </a:p>
          <a:p>
            <a:endParaRPr lang="en-US" dirty="0"/>
          </a:p>
          <a:p>
            <a:r>
              <a:rPr lang="en-US" dirty="0"/>
              <a:t>I also got my dad to test the whole application by creating an account, posting items, booking items, saving items and messaging. This helped me gauge whether the application was easy to use and functional </a:t>
            </a:r>
          </a:p>
          <a:p>
            <a:endParaRPr lang="en-US" dirty="0"/>
          </a:p>
          <a:p>
            <a:r>
              <a:rPr lang="en-US" dirty="0"/>
              <a:t>I then reviewed, tidied and commented my code so that its easy for me to continue working on this project </a:t>
            </a:r>
          </a:p>
        </p:txBody>
      </p:sp>
      <p:sp>
        <p:nvSpPr>
          <p:cNvPr id="4" name="Slide Number Placeholder 3"/>
          <p:cNvSpPr>
            <a:spLocks noGrp="1"/>
          </p:cNvSpPr>
          <p:nvPr>
            <p:ph type="sldNum" sz="quarter" idx="5"/>
          </p:nvPr>
        </p:nvSpPr>
        <p:spPr/>
        <p:txBody>
          <a:bodyPr/>
          <a:lstStyle/>
          <a:p>
            <a:fld id="{589E7BB5-8855-9C43-901F-5C543E3C72A1}" type="slidenum">
              <a:rPr lang="en-US" smtClean="0"/>
              <a:t>14</a:t>
            </a:fld>
            <a:endParaRPr lang="en-US"/>
          </a:p>
        </p:txBody>
      </p:sp>
    </p:spTree>
    <p:extLst>
      <p:ext uri="{BB962C8B-B14F-4D97-AF65-F5344CB8AC3E}">
        <p14:creationId xmlns:p14="http://schemas.microsoft.com/office/powerpoint/2010/main" val="702745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end up hosting my application on AWS, however this is something I would like to do in the near future. </a:t>
            </a:r>
          </a:p>
          <a:p>
            <a:endParaRPr lang="en-US" dirty="0"/>
          </a:p>
          <a:p>
            <a:r>
              <a:rPr lang="en-US" dirty="0"/>
              <a:t>So currently the application can only be run locally </a:t>
            </a:r>
          </a:p>
          <a:p>
            <a:endParaRPr lang="en-US" dirty="0"/>
          </a:p>
          <a:p>
            <a:r>
              <a:rPr lang="en-US" dirty="0"/>
              <a:t>I think the application meets all the minimum requirements set out for the capstone project, however, there are some things that I will be working on post presentation!</a:t>
            </a:r>
          </a:p>
        </p:txBody>
      </p:sp>
      <p:sp>
        <p:nvSpPr>
          <p:cNvPr id="4" name="Slide Number Placeholder 3"/>
          <p:cNvSpPr>
            <a:spLocks noGrp="1"/>
          </p:cNvSpPr>
          <p:nvPr>
            <p:ph type="sldNum" sz="quarter" idx="5"/>
          </p:nvPr>
        </p:nvSpPr>
        <p:spPr/>
        <p:txBody>
          <a:bodyPr/>
          <a:lstStyle/>
          <a:p>
            <a:fld id="{589E7BB5-8855-9C43-901F-5C543E3C72A1}" type="slidenum">
              <a:rPr lang="en-US" smtClean="0"/>
              <a:t>15</a:t>
            </a:fld>
            <a:endParaRPr lang="en-US"/>
          </a:p>
        </p:txBody>
      </p:sp>
    </p:spTree>
    <p:extLst>
      <p:ext uri="{BB962C8B-B14F-4D97-AF65-F5344CB8AC3E}">
        <p14:creationId xmlns:p14="http://schemas.microsoft.com/office/powerpoint/2010/main" val="1900493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a:t>
            </a:r>
            <a:r>
              <a:rPr lang="en-US" dirty="0" err="1"/>
              <a:t>RentShare</a:t>
            </a:r>
            <a:r>
              <a:rPr lang="en-US" dirty="0"/>
              <a:t> is to bridge the gap between people who have items they would like to rent out and people who need short term access to these items.</a:t>
            </a:r>
          </a:p>
          <a:p>
            <a:endParaRPr lang="en-US" dirty="0"/>
          </a:p>
          <a:p>
            <a:r>
              <a:rPr lang="en-US" dirty="0"/>
              <a:t> I felt that an application that facilitates the renting and sharing of existing items is a gap in the current market that helps address the problem of over production and over consumption. </a:t>
            </a:r>
          </a:p>
          <a:p>
            <a:endParaRPr lang="en-US" dirty="0"/>
          </a:p>
          <a:p>
            <a:r>
              <a:rPr lang="en-US" dirty="0"/>
              <a:t>Instead of people going out and buying an item new from a store, they can essentially borrow these items from other people in the community. Which in turn reduces the need for production. </a:t>
            </a:r>
          </a:p>
        </p:txBody>
      </p:sp>
      <p:sp>
        <p:nvSpPr>
          <p:cNvPr id="4" name="Slide Number Placeholder 3"/>
          <p:cNvSpPr>
            <a:spLocks noGrp="1"/>
          </p:cNvSpPr>
          <p:nvPr>
            <p:ph type="sldNum" sz="quarter" idx="5"/>
          </p:nvPr>
        </p:nvSpPr>
        <p:spPr/>
        <p:txBody>
          <a:bodyPr/>
          <a:lstStyle/>
          <a:p>
            <a:fld id="{589E7BB5-8855-9C43-901F-5C543E3C72A1}" type="slidenum">
              <a:rPr lang="en-US" smtClean="0"/>
              <a:t>2</a:t>
            </a:fld>
            <a:endParaRPr lang="en-US"/>
          </a:p>
        </p:txBody>
      </p:sp>
    </p:spTree>
    <p:extLst>
      <p:ext uri="{BB962C8B-B14F-4D97-AF65-F5344CB8AC3E}">
        <p14:creationId xmlns:p14="http://schemas.microsoft.com/office/powerpoint/2010/main" val="190292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production and consumption are huge contributors to the current state of global warming. </a:t>
            </a:r>
          </a:p>
          <a:p>
            <a:endParaRPr lang="en-US" dirty="0"/>
          </a:p>
          <a:p>
            <a:r>
              <a:rPr lang="en-US" dirty="0"/>
              <a:t>In 2015 a study was done that showed that production and consumption of household goods was responsible for 60% of global greenhouse gas emissions (</a:t>
            </a:r>
            <a:r>
              <a:rPr lang="en-NZ" b="1" i="0" u="none" strike="noStrike" dirty="0">
                <a:effectLst/>
                <a:latin typeface="Open Sans" panose="020B0606030504020204" pitchFamily="34" charset="0"/>
                <a:hlinkClick r:id="rId3"/>
              </a:rPr>
              <a:t>https://doi.org/10.1111/jiec.12371</a:t>
            </a:r>
            <a:r>
              <a:rPr lang="en-US" dirty="0"/>
              <a:t>)</a:t>
            </a:r>
          </a:p>
          <a:p>
            <a:endParaRPr lang="en-US" dirty="0"/>
          </a:p>
          <a:p>
            <a:r>
              <a:rPr lang="en-US" dirty="0"/>
              <a:t>Currently, around 1.35% of global oil consumption goes to the production of materials used to produce clothing. </a:t>
            </a:r>
          </a:p>
          <a:p>
            <a:endParaRPr lang="en-US" dirty="0"/>
          </a:p>
          <a:p>
            <a:r>
              <a:rPr lang="en-US" dirty="0"/>
              <a:t>Over production is a huge contributor to global warming. By creating an application that helps to minimize these emissions, I am making a step to helping global warming.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89E7BB5-8855-9C43-901F-5C543E3C72A1}" type="slidenum">
              <a:rPr lang="en-US" smtClean="0"/>
              <a:t>3</a:t>
            </a:fld>
            <a:endParaRPr lang="en-US"/>
          </a:p>
        </p:txBody>
      </p:sp>
    </p:spTree>
    <p:extLst>
      <p:ext uri="{BB962C8B-B14F-4D97-AF65-F5344CB8AC3E}">
        <p14:creationId xmlns:p14="http://schemas.microsoft.com/office/powerpoint/2010/main" val="1845239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one similar project to </a:t>
            </a:r>
            <a:r>
              <a:rPr lang="en-US" dirty="0" err="1"/>
              <a:t>RentShare</a:t>
            </a:r>
            <a:r>
              <a:rPr lang="en-US" dirty="0"/>
              <a:t> currently in New Zealand. </a:t>
            </a:r>
          </a:p>
          <a:p>
            <a:endParaRPr lang="en-US" dirty="0"/>
          </a:p>
          <a:p>
            <a:r>
              <a:rPr lang="en-US" dirty="0" err="1"/>
              <a:t>LaRent</a:t>
            </a:r>
            <a:r>
              <a:rPr lang="en-US" dirty="0"/>
              <a:t> is a platform that allows users to buy and rent items online, however the website is hard to find and no-one I have spoken to has heard about </a:t>
            </a:r>
            <a:r>
              <a:rPr lang="en-US" dirty="0" err="1"/>
              <a:t>LaRent</a:t>
            </a:r>
            <a:r>
              <a:rPr lang="en-US" dirty="0"/>
              <a:t> </a:t>
            </a:r>
          </a:p>
          <a:p>
            <a:endParaRPr lang="en-US" dirty="0"/>
          </a:p>
          <a:p>
            <a:r>
              <a:rPr lang="en-US" dirty="0"/>
              <a:t>Designer Wardrobe is a platform that allows users to rent designer clothing, this is a popular platform in NZ. However, it operates in a niche market.</a:t>
            </a:r>
          </a:p>
          <a:p>
            <a:endParaRPr lang="en-US" dirty="0"/>
          </a:p>
          <a:p>
            <a:r>
              <a:rPr lang="en-US" dirty="0" err="1"/>
              <a:t>RentShare</a:t>
            </a:r>
            <a:r>
              <a:rPr lang="en-US" dirty="0"/>
              <a:t> caters to a larger audience than Designer Wardrobe as it caters for all sorts of belongings, from farm equipment to homeware to jewelry and electronics.</a:t>
            </a:r>
          </a:p>
          <a:p>
            <a:endParaRPr lang="en-US" dirty="0"/>
          </a:p>
          <a:p>
            <a:r>
              <a:rPr lang="en-US" dirty="0" err="1"/>
              <a:t>LaRent</a:t>
            </a:r>
            <a:r>
              <a:rPr lang="en-US" dirty="0"/>
              <a:t> is the closest thing to </a:t>
            </a:r>
            <a:r>
              <a:rPr lang="en-US" dirty="0" err="1"/>
              <a:t>RentShare</a:t>
            </a:r>
            <a:r>
              <a:rPr lang="en-US" dirty="0"/>
              <a:t>, concept wise. However they allow for the selling of belongings too, I have kept </a:t>
            </a:r>
            <a:r>
              <a:rPr lang="en-US" dirty="0" err="1"/>
              <a:t>RentShare</a:t>
            </a:r>
            <a:r>
              <a:rPr lang="en-US" dirty="0"/>
              <a:t> to the RENTING of items as there are lots of VERY well known selling platforms, like Trade-me and Facebook Marketplace. By keeping </a:t>
            </a:r>
            <a:r>
              <a:rPr lang="en-US" dirty="0" err="1"/>
              <a:t>RentShare</a:t>
            </a:r>
            <a:r>
              <a:rPr lang="en-US" dirty="0"/>
              <a:t> to the rental of items I am solidifying </a:t>
            </a:r>
            <a:r>
              <a:rPr lang="en-US" dirty="0" err="1"/>
              <a:t>RentShares</a:t>
            </a:r>
            <a:r>
              <a:rPr lang="en-US" dirty="0"/>
              <a:t> place in the market. </a:t>
            </a:r>
          </a:p>
          <a:p>
            <a:endParaRPr lang="en-US" dirty="0"/>
          </a:p>
          <a:p>
            <a:r>
              <a:rPr lang="en-US" dirty="0" err="1"/>
              <a:t>LaRent</a:t>
            </a:r>
            <a:r>
              <a:rPr lang="en-US" dirty="0"/>
              <a:t> also has listings from around the world which I would limit </a:t>
            </a:r>
            <a:r>
              <a:rPr lang="en-US" dirty="0" err="1"/>
              <a:t>RentShare</a:t>
            </a:r>
            <a:r>
              <a:rPr lang="en-US" dirty="0"/>
              <a:t> to items located in NZ.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89E7BB5-8855-9C43-901F-5C543E3C72A1}" type="slidenum">
              <a:rPr lang="en-US" smtClean="0"/>
              <a:t>4</a:t>
            </a:fld>
            <a:endParaRPr lang="en-US"/>
          </a:p>
        </p:txBody>
      </p:sp>
    </p:spTree>
    <p:extLst>
      <p:ext uri="{BB962C8B-B14F-4D97-AF65-F5344CB8AC3E}">
        <p14:creationId xmlns:p14="http://schemas.microsoft.com/office/powerpoint/2010/main" val="2023027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state of the industry in New Zealand for renting belongings is poor. </a:t>
            </a:r>
          </a:p>
          <a:p>
            <a:endParaRPr lang="en-US" dirty="0"/>
          </a:p>
          <a:p>
            <a:r>
              <a:rPr lang="en-US" dirty="0"/>
              <a:t>Most peer-to-peer economy platforms in NZ focus on selling and buying goods. Think of Trade-me, Facebook marketplace and </a:t>
            </a:r>
            <a:r>
              <a:rPr lang="en-US" dirty="0" err="1"/>
              <a:t>Ebay</a:t>
            </a:r>
            <a:r>
              <a:rPr lang="en-US" dirty="0"/>
              <a:t>.</a:t>
            </a:r>
          </a:p>
          <a:p>
            <a:endParaRPr lang="en-US" dirty="0"/>
          </a:p>
          <a:p>
            <a:r>
              <a:rPr lang="en-US" dirty="0"/>
              <a:t>The desired state of the industry is a large community that can easily find, access and use the application to facilitate goods sharing between people in New Zealand. </a:t>
            </a:r>
          </a:p>
        </p:txBody>
      </p:sp>
      <p:sp>
        <p:nvSpPr>
          <p:cNvPr id="4" name="Slide Number Placeholder 3"/>
          <p:cNvSpPr>
            <a:spLocks noGrp="1"/>
          </p:cNvSpPr>
          <p:nvPr>
            <p:ph type="sldNum" sz="quarter" idx="5"/>
          </p:nvPr>
        </p:nvSpPr>
        <p:spPr/>
        <p:txBody>
          <a:bodyPr/>
          <a:lstStyle/>
          <a:p>
            <a:fld id="{589E7BB5-8855-9C43-901F-5C543E3C72A1}" type="slidenum">
              <a:rPr lang="en-US" smtClean="0"/>
              <a:t>5</a:t>
            </a:fld>
            <a:endParaRPr lang="en-US"/>
          </a:p>
        </p:txBody>
      </p:sp>
    </p:spTree>
    <p:extLst>
      <p:ext uri="{BB962C8B-B14F-4D97-AF65-F5344CB8AC3E}">
        <p14:creationId xmlns:p14="http://schemas.microsoft.com/office/powerpoint/2010/main" val="2809433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peer-to-peer economy industry makes money by getting users to sign up to the application, the users would interact with the application, scrolling through items that are for rent (and perhaps seeing paid ads between listings or down the side). Users then make financial transactions for the items and get them delivered/pick them up.</a:t>
            </a:r>
          </a:p>
          <a:p>
            <a:endParaRPr lang="en-US" dirty="0"/>
          </a:p>
          <a:p>
            <a:r>
              <a:rPr lang="en-US" dirty="0"/>
              <a:t>The industry would make money from the ads that display on the application, for this to work the application needs to have a large user base to warrant people paying for a spot to house their ads</a:t>
            </a:r>
          </a:p>
          <a:p>
            <a:r>
              <a:rPr lang="en-US" dirty="0"/>
              <a:t>The industry may also make money from the transactions, generally a percentage would be taken transaction for the industry.</a:t>
            </a:r>
          </a:p>
        </p:txBody>
      </p:sp>
      <p:sp>
        <p:nvSpPr>
          <p:cNvPr id="4" name="Slide Number Placeholder 3"/>
          <p:cNvSpPr>
            <a:spLocks noGrp="1"/>
          </p:cNvSpPr>
          <p:nvPr>
            <p:ph type="sldNum" sz="quarter" idx="5"/>
          </p:nvPr>
        </p:nvSpPr>
        <p:spPr/>
        <p:txBody>
          <a:bodyPr/>
          <a:lstStyle/>
          <a:p>
            <a:fld id="{589E7BB5-8855-9C43-901F-5C543E3C72A1}" type="slidenum">
              <a:rPr lang="en-US" smtClean="0"/>
              <a:t>6</a:t>
            </a:fld>
            <a:endParaRPr lang="en-US"/>
          </a:p>
        </p:txBody>
      </p:sp>
    </p:spTree>
    <p:extLst>
      <p:ext uri="{BB962C8B-B14F-4D97-AF65-F5344CB8AC3E}">
        <p14:creationId xmlns:p14="http://schemas.microsoft.com/office/powerpoint/2010/main" val="413292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architecture of the applications includes a front-end, backend, database and the user.</a:t>
            </a:r>
          </a:p>
          <a:p>
            <a:endParaRPr lang="en-US" dirty="0"/>
          </a:p>
          <a:p>
            <a:r>
              <a:rPr lang="en-US" dirty="0"/>
              <a:t>The front-end was constructed with React </a:t>
            </a:r>
          </a:p>
          <a:p>
            <a:r>
              <a:rPr lang="en-US" dirty="0"/>
              <a:t>The backend was </a:t>
            </a:r>
            <a:r>
              <a:rPr lang="en-US" dirty="0" err="1"/>
              <a:t>donw</a:t>
            </a:r>
            <a:r>
              <a:rPr lang="en-US" dirty="0"/>
              <a:t> with Express and NodeJS</a:t>
            </a:r>
          </a:p>
          <a:p>
            <a:r>
              <a:rPr lang="en-US" dirty="0"/>
              <a:t>The database management system I used was MySQL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database was set up by creating a logical and physical model of the database design, the physical model is on the screen. I included 5 tables that meant I was able to do the required CRUD operations to carry out any of the necessary tasks in </a:t>
            </a:r>
            <a:r>
              <a:rPr lang="en-US" dirty="0" err="1"/>
              <a:t>RentShare</a:t>
            </a:r>
            <a:endParaRPr lang="en-US" dirty="0"/>
          </a:p>
          <a:p>
            <a:endParaRPr lang="en-US" dirty="0"/>
          </a:p>
          <a:p>
            <a:r>
              <a:rPr lang="en-US" dirty="0"/>
              <a:t>I also used </a:t>
            </a:r>
            <a:r>
              <a:rPr lang="en-US" dirty="0" err="1"/>
              <a:t>Socket.io</a:t>
            </a:r>
            <a:r>
              <a:rPr lang="en-US" dirty="0"/>
              <a:t> for real-time chats, which integrates with the database for long term storage and historical message searching</a:t>
            </a:r>
          </a:p>
          <a:p>
            <a:endParaRPr lang="en-US" dirty="0"/>
          </a:p>
          <a:p>
            <a:r>
              <a:rPr lang="en-US" dirty="0"/>
              <a:t>When a user does anything that requires the back-end (signing up, posting an item, messaging </a:t>
            </a:r>
            <a:r>
              <a:rPr lang="en-US" dirty="0" err="1"/>
              <a:t>etc</a:t>
            </a:r>
            <a:r>
              <a:rPr lang="en-US" dirty="0"/>
              <a:t>), it does a REST call to the backend which may carry out CRUD operations on the database </a:t>
            </a:r>
          </a:p>
          <a:p>
            <a:endParaRPr lang="en-US" dirty="0"/>
          </a:p>
        </p:txBody>
      </p:sp>
      <p:sp>
        <p:nvSpPr>
          <p:cNvPr id="4" name="Slide Number Placeholder 3"/>
          <p:cNvSpPr>
            <a:spLocks noGrp="1"/>
          </p:cNvSpPr>
          <p:nvPr>
            <p:ph type="sldNum" sz="quarter" idx="5"/>
          </p:nvPr>
        </p:nvSpPr>
        <p:spPr/>
        <p:txBody>
          <a:bodyPr/>
          <a:lstStyle/>
          <a:p>
            <a:fld id="{589E7BB5-8855-9C43-901F-5C543E3C72A1}" type="slidenum">
              <a:rPr lang="en-US" smtClean="0"/>
              <a:t>7</a:t>
            </a:fld>
            <a:endParaRPr lang="en-US"/>
          </a:p>
        </p:txBody>
      </p:sp>
    </p:spTree>
    <p:extLst>
      <p:ext uri="{BB962C8B-B14F-4D97-AF65-F5344CB8AC3E}">
        <p14:creationId xmlns:p14="http://schemas.microsoft.com/office/powerpoint/2010/main" val="3273276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RentShare</a:t>
            </a:r>
            <a:r>
              <a:rPr lang="en-US" dirty="0"/>
              <a:t> has a user story for every major functionality, including Browsing items on the browse page, for example. As a user I want to be able to see what items are available, and I want to be able to filter the results based on my preferences </a:t>
            </a:r>
          </a:p>
        </p:txBody>
      </p:sp>
      <p:sp>
        <p:nvSpPr>
          <p:cNvPr id="4" name="Slide Number Placeholder 3"/>
          <p:cNvSpPr>
            <a:spLocks noGrp="1"/>
          </p:cNvSpPr>
          <p:nvPr>
            <p:ph type="sldNum" sz="quarter" idx="5"/>
          </p:nvPr>
        </p:nvSpPr>
        <p:spPr/>
        <p:txBody>
          <a:bodyPr/>
          <a:lstStyle/>
          <a:p>
            <a:fld id="{589E7BB5-8855-9C43-901F-5C543E3C72A1}" type="slidenum">
              <a:rPr lang="en-US" smtClean="0"/>
              <a:t>8</a:t>
            </a:fld>
            <a:endParaRPr lang="en-US"/>
          </a:p>
        </p:txBody>
      </p:sp>
    </p:spTree>
    <p:extLst>
      <p:ext uri="{BB962C8B-B14F-4D97-AF65-F5344CB8AC3E}">
        <p14:creationId xmlns:p14="http://schemas.microsoft.com/office/powerpoint/2010/main" val="1427022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major features had a user flow created. For example, the onboarding process: </a:t>
            </a:r>
          </a:p>
          <a:p>
            <a:r>
              <a:rPr lang="en-US" dirty="0"/>
              <a:t>- a user opens the application </a:t>
            </a:r>
          </a:p>
          <a:p>
            <a:r>
              <a:rPr lang="en-US" dirty="0"/>
              <a:t>- if the user has an account, they log in with their credentials </a:t>
            </a:r>
          </a:p>
          <a:p>
            <a:r>
              <a:rPr lang="en-US" dirty="0"/>
              <a:t>- if the user doesn’t have an account, they navigate to the sign up page, when a new account is created, the user is automatically logged in and goes to the profile/home page </a:t>
            </a:r>
          </a:p>
        </p:txBody>
      </p:sp>
      <p:sp>
        <p:nvSpPr>
          <p:cNvPr id="4" name="Slide Number Placeholder 3"/>
          <p:cNvSpPr>
            <a:spLocks noGrp="1"/>
          </p:cNvSpPr>
          <p:nvPr>
            <p:ph type="sldNum" sz="quarter" idx="5"/>
          </p:nvPr>
        </p:nvSpPr>
        <p:spPr/>
        <p:txBody>
          <a:bodyPr/>
          <a:lstStyle/>
          <a:p>
            <a:fld id="{589E7BB5-8855-9C43-901F-5C543E3C72A1}" type="slidenum">
              <a:rPr lang="en-US" smtClean="0"/>
              <a:t>9</a:t>
            </a:fld>
            <a:endParaRPr lang="en-US"/>
          </a:p>
        </p:txBody>
      </p:sp>
    </p:spTree>
    <p:extLst>
      <p:ext uri="{BB962C8B-B14F-4D97-AF65-F5344CB8AC3E}">
        <p14:creationId xmlns:p14="http://schemas.microsoft.com/office/powerpoint/2010/main" val="2220579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E77BBFB-A65A-144E-9A04-EFCD2CDEFC60}" type="datetimeFigureOut">
              <a:rPr lang="en-US" smtClean="0"/>
              <a:t>1/20/24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4B5A4CC-8DB8-5646-BCB6-CDC70CAD737E}"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38620212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77BBFB-A65A-144E-9A04-EFCD2CDEFC60}" type="datetimeFigureOut">
              <a:rPr lang="en-US" smtClean="0"/>
              <a:t>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5A4CC-8DB8-5646-BCB6-CDC70CAD737E}" type="slidenum">
              <a:rPr lang="en-US" smtClean="0"/>
              <a:t>‹#›</a:t>
            </a:fld>
            <a:endParaRPr lang="en-US"/>
          </a:p>
        </p:txBody>
      </p:sp>
    </p:spTree>
    <p:extLst>
      <p:ext uri="{BB962C8B-B14F-4D97-AF65-F5344CB8AC3E}">
        <p14:creationId xmlns:p14="http://schemas.microsoft.com/office/powerpoint/2010/main" val="185240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77BBFB-A65A-144E-9A04-EFCD2CDEFC60}" type="datetimeFigureOut">
              <a:rPr lang="en-US" smtClean="0"/>
              <a:t>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5A4CC-8DB8-5646-BCB6-CDC70CAD737E}" type="slidenum">
              <a:rPr lang="en-US" smtClean="0"/>
              <a:t>‹#›</a:t>
            </a:fld>
            <a:endParaRPr lang="en-US"/>
          </a:p>
        </p:txBody>
      </p:sp>
    </p:spTree>
    <p:extLst>
      <p:ext uri="{BB962C8B-B14F-4D97-AF65-F5344CB8AC3E}">
        <p14:creationId xmlns:p14="http://schemas.microsoft.com/office/powerpoint/2010/main" val="4269946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E77BBFB-A65A-144E-9A04-EFCD2CDEFC60}" type="datetimeFigureOut">
              <a:rPr lang="en-US" smtClean="0"/>
              <a:t>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5A4CC-8DB8-5646-BCB6-CDC70CAD737E}" type="slidenum">
              <a:rPr lang="en-US" smtClean="0"/>
              <a:t>‹#›</a:t>
            </a:fld>
            <a:endParaRPr lang="en-US"/>
          </a:p>
        </p:txBody>
      </p:sp>
    </p:spTree>
    <p:extLst>
      <p:ext uri="{BB962C8B-B14F-4D97-AF65-F5344CB8AC3E}">
        <p14:creationId xmlns:p14="http://schemas.microsoft.com/office/powerpoint/2010/main" val="852707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E77BBFB-A65A-144E-9A04-EFCD2CDEFC60}" type="datetimeFigureOut">
              <a:rPr lang="en-US" smtClean="0"/>
              <a:t>1/20/24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4B5A4CC-8DB8-5646-BCB6-CDC70CAD737E}"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4958188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E77BBFB-A65A-144E-9A04-EFCD2CDEFC60}" type="datetimeFigureOut">
              <a:rPr lang="en-US" smtClean="0"/>
              <a:t>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5A4CC-8DB8-5646-BCB6-CDC70CAD737E}" type="slidenum">
              <a:rPr lang="en-US" smtClean="0"/>
              <a:t>‹#›</a:t>
            </a:fld>
            <a:endParaRPr lang="en-US"/>
          </a:p>
        </p:txBody>
      </p:sp>
    </p:spTree>
    <p:extLst>
      <p:ext uri="{BB962C8B-B14F-4D97-AF65-F5344CB8AC3E}">
        <p14:creationId xmlns:p14="http://schemas.microsoft.com/office/powerpoint/2010/main" val="3196813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E77BBFB-A65A-144E-9A04-EFCD2CDEFC60}" type="datetimeFigureOut">
              <a:rPr lang="en-US" smtClean="0"/>
              <a:t>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B5A4CC-8DB8-5646-BCB6-CDC70CAD737E}" type="slidenum">
              <a:rPr lang="en-US" smtClean="0"/>
              <a:t>‹#›</a:t>
            </a:fld>
            <a:endParaRPr lang="en-US"/>
          </a:p>
        </p:txBody>
      </p:sp>
    </p:spTree>
    <p:extLst>
      <p:ext uri="{BB962C8B-B14F-4D97-AF65-F5344CB8AC3E}">
        <p14:creationId xmlns:p14="http://schemas.microsoft.com/office/powerpoint/2010/main" val="17280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E77BBFB-A65A-144E-9A04-EFCD2CDEFC60}" type="datetimeFigureOut">
              <a:rPr lang="en-US" smtClean="0"/>
              <a:t>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B5A4CC-8DB8-5646-BCB6-CDC70CAD737E}" type="slidenum">
              <a:rPr lang="en-US" smtClean="0"/>
              <a:t>‹#›</a:t>
            </a:fld>
            <a:endParaRPr lang="en-US"/>
          </a:p>
        </p:txBody>
      </p:sp>
    </p:spTree>
    <p:extLst>
      <p:ext uri="{BB962C8B-B14F-4D97-AF65-F5344CB8AC3E}">
        <p14:creationId xmlns:p14="http://schemas.microsoft.com/office/powerpoint/2010/main" val="3381963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77BBFB-A65A-144E-9A04-EFCD2CDEFC60}" type="datetimeFigureOut">
              <a:rPr lang="en-US" smtClean="0"/>
              <a:t>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B5A4CC-8DB8-5646-BCB6-CDC70CAD737E}" type="slidenum">
              <a:rPr lang="en-US" smtClean="0"/>
              <a:t>‹#›</a:t>
            </a:fld>
            <a:endParaRPr lang="en-US"/>
          </a:p>
        </p:txBody>
      </p:sp>
    </p:spTree>
    <p:extLst>
      <p:ext uri="{BB962C8B-B14F-4D97-AF65-F5344CB8AC3E}">
        <p14:creationId xmlns:p14="http://schemas.microsoft.com/office/powerpoint/2010/main" val="1808643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E77BBFB-A65A-144E-9A04-EFCD2CDEFC60}" type="datetimeFigureOut">
              <a:rPr lang="en-US" smtClean="0"/>
              <a:t>1/20/24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4B5A4CC-8DB8-5646-BCB6-CDC70CAD737E}"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3158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E77BBFB-A65A-144E-9A04-EFCD2CDEFC60}" type="datetimeFigureOut">
              <a:rPr lang="en-US" smtClean="0"/>
              <a:t>1/20/24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4B5A4CC-8DB8-5646-BCB6-CDC70CAD737E}"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1004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E77BBFB-A65A-144E-9A04-EFCD2CDEFC60}" type="datetimeFigureOut">
              <a:rPr lang="en-US" smtClean="0"/>
              <a:t>1/20/24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4B5A4CC-8DB8-5646-BCB6-CDC70CAD737E}"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1092712"/>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designerwardrobe.co.nz/?gclid=CjwKCAiA75itBhA6EiwAkho9e5qWM-_TJ2papLxNoUtTpQ4xyDZgoUOtIH2fuxpPgs0fHhCJltidGxoC1-AQAvD_BwE" TargetMode="External"/><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larent.co.nz/en-GB/infos/about" TargetMode="External"/><Relationship Id="rId10" Type="http://schemas.openxmlformats.org/officeDocument/2006/relationships/image" Target="../media/image7.svg"/><Relationship Id="rId4" Type="http://schemas.openxmlformats.org/officeDocument/2006/relationships/image" Target="../media/image3.sv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txBody>
            <a:bodyPr/>
            <a:lstStyle/>
            <a:p>
              <a:endParaRPr lang="en-US"/>
            </a:p>
          </p:txBody>
        </p:sp>
        <p:sp>
          <p:nvSpPr>
            <p:cNvPr id="21"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txBody>
            <a:bodyPr/>
            <a:lstStyle/>
            <a:p>
              <a:endParaRPr lang="en-US"/>
            </a:p>
          </p:txBody>
        </p:sp>
      </p:grpSp>
      <p:sp>
        <p:nvSpPr>
          <p:cNvPr id="8" name="TextBox 7">
            <a:extLst>
              <a:ext uri="{FF2B5EF4-FFF2-40B4-BE49-F238E27FC236}">
                <a16:creationId xmlns:a16="http://schemas.microsoft.com/office/drawing/2014/main" id="{662C3A91-4657-2A13-0E4F-66B6DAD64B9F}"/>
              </a:ext>
            </a:extLst>
          </p:cNvPr>
          <p:cNvSpPr txBox="1"/>
          <p:nvPr/>
        </p:nvSpPr>
        <p:spPr>
          <a:xfrm>
            <a:off x="1915128" y="1788454"/>
            <a:ext cx="8361229" cy="2098226"/>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7200" b="1" cap="all">
                <a:solidFill>
                  <a:schemeClr val="tx2"/>
                </a:solidFill>
                <a:latin typeface="+mj-lt"/>
                <a:ea typeface="+mj-ea"/>
                <a:cs typeface="+mj-cs"/>
              </a:rPr>
              <a:t>RentShare</a:t>
            </a:r>
          </a:p>
        </p:txBody>
      </p:sp>
      <p:sp>
        <p:nvSpPr>
          <p:cNvPr id="3" name="Subtitle 2">
            <a:extLst>
              <a:ext uri="{FF2B5EF4-FFF2-40B4-BE49-F238E27FC236}">
                <a16:creationId xmlns:a16="http://schemas.microsoft.com/office/drawing/2014/main" id="{02A7FA24-74C2-CA49-6F7A-1750B806C21C}"/>
              </a:ext>
            </a:extLst>
          </p:cNvPr>
          <p:cNvSpPr>
            <a:spLocks noGrp="1"/>
          </p:cNvSpPr>
          <p:nvPr>
            <p:ph type="subTitle" idx="1"/>
          </p:nvPr>
        </p:nvSpPr>
        <p:spPr>
          <a:xfrm>
            <a:off x="2679906" y="3956279"/>
            <a:ext cx="6831673" cy="1086237"/>
          </a:xfrm>
        </p:spPr>
        <p:txBody>
          <a:bodyPr vert="horz" lIns="91440" tIns="45720" rIns="91440" bIns="45720" rtlCol="0">
            <a:normAutofit/>
          </a:bodyPr>
          <a:lstStyle/>
          <a:p>
            <a:pPr>
              <a:spcAft>
                <a:spcPts val="600"/>
              </a:spcAft>
            </a:pPr>
            <a:r>
              <a:rPr lang="en-US"/>
              <a:t>Institute of Data Capstone Project </a:t>
            </a:r>
          </a:p>
          <a:p>
            <a:pPr>
              <a:spcAft>
                <a:spcPts val="600"/>
              </a:spcAft>
            </a:pPr>
            <a:r>
              <a:rPr lang="en-US"/>
              <a:t>Lily Barrett-Power</a:t>
            </a:r>
          </a:p>
        </p:txBody>
      </p:sp>
    </p:spTree>
    <p:extLst>
      <p:ext uri="{BB962C8B-B14F-4D97-AF65-F5344CB8AC3E}">
        <p14:creationId xmlns:p14="http://schemas.microsoft.com/office/powerpoint/2010/main" val="27974947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B3FA198-8A64-4B72-9601-3E4D1D385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login screen&#10;&#10;Description automatically generated">
            <a:extLst>
              <a:ext uri="{FF2B5EF4-FFF2-40B4-BE49-F238E27FC236}">
                <a16:creationId xmlns:a16="http://schemas.microsoft.com/office/drawing/2014/main" id="{E004F2E7-28AA-F0DE-8636-30C16F6EE22D}"/>
              </a:ext>
            </a:extLst>
          </p:cNvPr>
          <p:cNvPicPr>
            <a:picLocks noChangeAspect="1"/>
          </p:cNvPicPr>
          <p:nvPr/>
        </p:nvPicPr>
        <p:blipFill>
          <a:blip r:embed="rId3"/>
          <a:stretch>
            <a:fillRect/>
          </a:stretch>
        </p:blipFill>
        <p:spPr>
          <a:xfrm>
            <a:off x="643467" y="1329356"/>
            <a:ext cx="1955039" cy="3012209"/>
          </a:xfrm>
          <a:prstGeom prst="rect">
            <a:avLst/>
          </a:prstGeom>
        </p:spPr>
      </p:pic>
      <p:pic>
        <p:nvPicPr>
          <p:cNvPr id="7" name="Picture 6" descr="A screenshot of a phone&#10;&#10;Description automatically generated">
            <a:extLst>
              <a:ext uri="{FF2B5EF4-FFF2-40B4-BE49-F238E27FC236}">
                <a16:creationId xmlns:a16="http://schemas.microsoft.com/office/drawing/2014/main" id="{924FE85D-00D0-3C3A-54EA-C6D763E86507}"/>
              </a:ext>
            </a:extLst>
          </p:cNvPr>
          <p:cNvPicPr>
            <a:picLocks noChangeAspect="1"/>
          </p:cNvPicPr>
          <p:nvPr/>
        </p:nvPicPr>
        <p:blipFill>
          <a:blip r:embed="rId4"/>
          <a:stretch>
            <a:fillRect/>
          </a:stretch>
        </p:blipFill>
        <p:spPr>
          <a:xfrm>
            <a:off x="3084327" y="2994856"/>
            <a:ext cx="2078776" cy="2533787"/>
          </a:xfrm>
          <a:prstGeom prst="rect">
            <a:avLst/>
          </a:prstGeom>
        </p:spPr>
      </p:pic>
      <p:pic>
        <p:nvPicPr>
          <p:cNvPr id="9" name="Picture 8" descr="A screenshot of a web page&#10;&#10;Description automatically generated">
            <a:extLst>
              <a:ext uri="{FF2B5EF4-FFF2-40B4-BE49-F238E27FC236}">
                <a16:creationId xmlns:a16="http://schemas.microsoft.com/office/drawing/2014/main" id="{B4FDC734-9224-8DBA-26EB-AB0B2809E588}"/>
              </a:ext>
            </a:extLst>
          </p:cNvPr>
          <p:cNvPicPr>
            <a:picLocks noChangeAspect="1"/>
          </p:cNvPicPr>
          <p:nvPr/>
        </p:nvPicPr>
        <p:blipFill>
          <a:blip r:embed="rId5"/>
          <a:stretch>
            <a:fillRect/>
          </a:stretch>
        </p:blipFill>
        <p:spPr>
          <a:xfrm>
            <a:off x="5750231" y="1329356"/>
            <a:ext cx="5798302" cy="3012209"/>
          </a:xfrm>
          <a:prstGeom prst="rect">
            <a:avLst/>
          </a:prstGeom>
        </p:spPr>
      </p:pic>
      <p:sp>
        <p:nvSpPr>
          <p:cNvPr id="12" name="Right Arrow 11">
            <a:extLst>
              <a:ext uri="{FF2B5EF4-FFF2-40B4-BE49-F238E27FC236}">
                <a16:creationId xmlns:a16="http://schemas.microsoft.com/office/drawing/2014/main" id="{50A01003-9A7A-90B1-A3D7-9CD5671A8328}"/>
              </a:ext>
            </a:extLst>
          </p:cNvPr>
          <p:cNvSpPr/>
          <p:nvPr/>
        </p:nvSpPr>
        <p:spPr>
          <a:xfrm>
            <a:off x="2655698" y="3561211"/>
            <a:ext cx="428629" cy="4722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799D027A-2276-5858-6615-562FEED58AD1}"/>
              </a:ext>
            </a:extLst>
          </p:cNvPr>
          <p:cNvSpPr/>
          <p:nvPr/>
        </p:nvSpPr>
        <p:spPr>
          <a:xfrm>
            <a:off x="3141520" y="1815841"/>
            <a:ext cx="1551721" cy="4722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9ADF655-2A18-830F-28C2-E732AAF07103}"/>
              </a:ext>
            </a:extLst>
          </p:cNvPr>
          <p:cNvSpPr/>
          <p:nvPr/>
        </p:nvSpPr>
        <p:spPr>
          <a:xfrm>
            <a:off x="5173769" y="3561210"/>
            <a:ext cx="417963" cy="4722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625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0D71-A54B-D5D8-EDE8-71AFBB78AC5B}"/>
              </a:ext>
            </a:extLst>
          </p:cNvPr>
          <p:cNvSpPr>
            <a:spLocks noGrp="1"/>
          </p:cNvSpPr>
          <p:nvPr>
            <p:ph type="title"/>
          </p:nvPr>
        </p:nvSpPr>
        <p:spPr/>
        <p:txBody>
          <a:bodyPr/>
          <a:lstStyle/>
          <a:p>
            <a:r>
              <a:rPr lang="en-US" dirty="0"/>
              <a:t>Out of scope</a:t>
            </a:r>
          </a:p>
        </p:txBody>
      </p:sp>
      <p:sp>
        <p:nvSpPr>
          <p:cNvPr id="3" name="Content Placeholder 2">
            <a:extLst>
              <a:ext uri="{FF2B5EF4-FFF2-40B4-BE49-F238E27FC236}">
                <a16:creationId xmlns:a16="http://schemas.microsoft.com/office/drawing/2014/main" id="{D16B801E-C865-90D8-8297-A1616708F8BD}"/>
              </a:ext>
            </a:extLst>
          </p:cNvPr>
          <p:cNvSpPr>
            <a:spLocks noGrp="1"/>
          </p:cNvSpPr>
          <p:nvPr>
            <p:ph idx="1"/>
          </p:nvPr>
        </p:nvSpPr>
        <p:spPr/>
        <p:txBody>
          <a:bodyPr/>
          <a:lstStyle/>
          <a:p>
            <a:pPr marL="0" indent="0">
              <a:buNone/>
            </a:pPr>
            <a:r>
              <a:rPr lang="en-US" dirty="0"/>
              <a:t>Encryption/HTTPS</a:t>
            </a:r>
          </a:p>
          <a:p>
            <a:pPr marL="0" indent="0">
              <a:buNone/>
            </a:pPr>
            <a:r>
              <a:rPr lang="en-US" dirty="0"/>
              <a:t>Notifications with ability to accept/decline bookings </a:t>
            </a:r>
          </a:p>
          <a:p>
            <a:pPr marL="0" indent="0">
              <a:buNone/>
            </a:pPr>
            <a:endParaRPr lang="en-US" dirty="0"/>
          </a:p>
          <a:p>
            <a:pPr marL="0" indent="0">
              <a:buNone/>
            </a:pPr>
            <a:r>
              <a:rPr lang="en-US" dirty="0"/>
              <a:t>Full chat with notifications </a:t>
            </a:r>
          </a:p>
          <a:p>
            <a:pPr marL="0" indent="0">
              <a:buNone/>
            </a:pPr>
            <a:r>
              <a:rPr lang="en-US" dirty="0"/>
              <a:t>- Used </a:t>
            </a:r>
            <a:r>
              <a:rPr lang="en-US" dirty="0" err="1"/>
              <a:t>Socket.io</a:t>
            </a:r>
            <a:r>
              <a:rPr lang="en-US" dirty="0"/>
              <a:t> for the chat and I think that may have been a mistake, would do this differently next time </a:t>
            </a:r>
          </a:p>
        </p:txBody>
      </p:sp>
    </p:spTree>
    <p:extLst>
      <p:ext uri="{BB962C8B-B14F-4D97-AF65-F5344CB8AC3E}">
        <p14:creationId xmlns:p14="http://schemas.microsoft.com/office/powerpoint/2010/main" val="462650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10F-9324-68B2-8B06-2BF4BFAB2745}"/>
              </a:ext>
            </a:extLst>
          </p:cNvPr>
          <p:cNvSpPr>
            <a:spLocks noGrp="1"/>
          </p:cNvSpPr>
          <p:nvPr>
            <p:ph type="title"/>
          </p:nvPr>
        </p:nvSpPr>
        <p:spPr/>
        <p:txBody>
          <a:bodyPr/>
          <a:lstStyle/>
          <a:p>
            <a:r>
              <a:rPr lang="en-US" dirty="0"/>
              <a:t>Non functional requirements</a:t>
            </a:r>
          </a:p>
        </p:txBody>
      </p:sp>
      <p:sp>
        <p:nvSpPr>
          <p:cNvPr id="3" name="Content Placeholder 2">
            <a:extLst>
              <a:ext uri="{FF2B5EF4-FFF2-40B4-BE49-F238E27FC236}">
                <a16:creationId xmlns:a16="http://schemas.microsoft.com/office/drawing/2014/main" id="{72DF1456-DE42-59A5-B2E5-EE2059E9D6A4}"/>
              </a:ext>
            </a:extLst>
          </p:cNvPr>
          <p:cNvSpPr>
            <a:spLocks noGrp="1"/>
          </p:cNvSpPr>
          <p:nvPr>
            <p:ph idx="1"/>
          </p:nvPr>
        </p:nvSpPr>
        <p:spPr/>
        <p:txBody>
          <a:bodyPr>
            <a:normAutofit/>
          </a:bodyPr>
          <a:lstStyle/>
          <a:p>
            <a:pPr marL="0" indent="0">
              <a:buNone/>
            </a:pPr>
            <a:r>
              <a:rPr lang="en-US" dirty="0"/>
              <a:t>Personal detail storage</a:t>
            </a:r>
          </a:p>
          <a:p>
            <a:pPr marL="0" indent="0">
              <a:buNone/>
            </a:pPr>
            <a:endParaRPr lang="en-US" dirty="0"/>
          </a:p>
          <a:p>
            <a:pPr marL="0" indent="0">
              <a:buNone/>
            </a:pPr>
            <a:r>
              <a:rPr lang="en-US" dirty="0"/>
              <a:t>Load testing required </a:t>
            </a:r>
          </a:p>
          <a:p>
            <a:pPr marL="0" indent="0">
              <a:buNone/>
            </a:pPr>
            <a:endParaRPr lang="en-US" dirty="0"/>
          </a:p>
          <a:p>
            <a:pPr marL="0" indent="0">
              <a:buNone/>
            </a:pPr>
            <a:r>
              <a:rPr lang="en-US" dirty="0"/>
              <a:t>Easy to use </a:t>
            </a:r>
          </a:p>
          <a:p>
            <a:pPr marL="0" indent="0">
              <a:buNone/>
            </a:pPr>
            <a:endParaRPr lang="en-US" dirty="0"/>
          </a:p>
          <a:p>
            <a:pPr marL="0" indent="0">
              <a:buNone/>
            </a:pPr>
            <a:r>
              <a:rPr lang="en-US" dirty="0"/>
              <a:t>Seamless user experience </a:t>
            </a:r>
          </a:p>
        </p:txBody>
      </p:sp>
    </p:spTree>
    <p:extLst>
      <p:ext uri="{BB962C8B-B14F-4D97-AF65-F5344CB8AC3E}">
        <p14:creationId xmlns:p14="http://schemas.microsoft.com/office/powerpoint/2010/main" val="3986586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4" name="Rectangle 13">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alendar with numbers and text&#10;&#10;Description automatically generated">
            <a:extLst>
              <a:ext uri="{FF2B5EF4-FFF2-40B4-BE49-F238E27FC236}">
                <a16:creationId xmlns:a16="http://schemas.microsoft.com/office/drawing/2014/main" id="{527CD036-B122-471E-F7D9-616E6449CAE7}"/>
              </a:ext>
            </a:extLst>
          </p:cNvPr>
          <p:cNvPicPr>
            <a:picLocks noGrp="1" noChangeAspect="1"/>
          </p:cNvPicPr>
          <p:nvPr>
            <p:ph idx="1"/>
          </p:nvPr>
        </p:nvPicPr>
        <p:blipFill>
          <a:blip r:embed="rId3"/>
          <a:stretch>
            <a:fillRect/>
          </a:stretch>
        </p:blipFill>
        <p:spPr>
          <a:xfrm>
            <a:off x="634275" y="668849"/>
            <a:ext cx="6900380" cy="5520301"/>
          </a:xfrm>
          <a:prstGeom prst="rect">
            <a:avLst/>
          </a:prstGeom>
        </p:spPr>
      </p:pic>
      <p:sp>
        <p:nvSpPr>
          <p:cNvPr id="16"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BF4A2ED4-4E45-56BD-B222-5DB525CA4CC8}"/>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800" cap="all"/>
              <a:t>Planning </a:t>
            </a:r>
          </a:p>
        </p:txBody>
      </p:sp>
    </p:spTree>
    <p:extLst>
      <p:ext uri="{BB962C8B-B14F-4D97-AF65-F5344CB8AC3E}">
        <p14:creationId xmlns:p14="http://schemas.microsoft.com/office/powerpoint/2010/main" val="394762187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5715-BFFB-419D-198F-664BCDC0F769}"/>
              </a:ext>
            </a:extLst>
          </p:cNvPr>
          <p:cNvSpPr>
            <a:spLocks noGrp="1"/>
          </p:cNvSpPr>
          <p:nvPr>
            <p:ph type="title"/>
          </p:nvPr>
        </p:nvSpPr>
        <p:spPr>
          <a:xfrm>
            <a:off x="1371600" y="685800"/>
            <a:ext cx="9601200" cy="1485900"/>
          </a:xfrm>
        </p:spPr>
        <p:txBody>
          <a:bodyPr>
            <a:normAutofit/>
          </a:bodyPr>
          <a:lstStyle/>
          <a:p>
            <a:r>
              <a:rPr lang="en-US" dirty="0"/>
              <a:t>Testing</a:t>
            </a:r>
          </a:p>
        </p:txBody>
      </p:sp>
      <p:graphicFrame>
        <p:nvGraphicFramePr>
          <p:cNvPr id="5" name="Content Placeholder 2">
            <a:extLst>
              <a:ext uri="{FF2B5EF4-FFF2-40B4-BE49-F238E27FC236}">
                <a16:creationId xmlns:a16="http://schemas.microsoft.com/office/drawing/2014/main" id="{ABDF418F-212E-8FD5-4160-24FBD4A7F29E}"/>
              </a:ext>
            </a:extLst>
          </p:cNvPr>
          <p:cNvGraphicFramePr>
            <a:graphicFrameLocks noGrp="1"/>
          </p:cNvGraphicFramePr>
          <p:nvPr>
            <p:ph idx="1"/>
            <p:extLst>
              <p:ext uri="{D42A27DB-BD31-4B8C-83A1-F6EECF244321}">
                <p14:modId xmlns:p14="http://schemas.microsoft.com/office/powerpoint/2010/main" val="142794542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45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1DB5-34BD-C762-FD27-FCDE073EB357}"/>
              </a:ext>
            </a:extLst>
          </p:cNvPr>
          <p:cNvSpPr>
            <a:spLocks noGrp="1"/>
          </p:cNvSpPr>
          <p:nvPr>
            <p:ph type="title"/>
          </p:nvPr>
        </p:nvSpPr>
        <p:spPr>
          <a:xfrm>
            <a:off x="1371600" y="685800"/>
            <a:ext cx="9601200" cy="1485900"/>
          </a:xfrm>
        </p:spPr>
        <p:txBody>
          <a:bodyPr>
            <a:normAutofit/>
          </a:bodyPr>
          <a:lstStyle/>
          <a:p>
            <a:r>
              <a:rPr lang="en-US" dirty="0"/>
              <a:t>Implementation</a:t>
            </a:r>
          </a:p>
        </p:txBody>
      </p:sp>
      <p:graphicFrame>
        <p:nvGraphicFramePr>
          <p:cNvPr id="5" name="Content Placeholder 2">
            <a:extLst>
              <a:ext uri="{FF2B5EF4-FFF2-40B4-BE49-F238E27FC236}">
                <a16:creationId xmlns:a16="http://schemas.microsoft.com/office/drawing/2014/main" id="{454B4B6E-5C76-71A9-F068-980A8891DF52}"/>
              </a:ext>
            </a:extLst>
          </p:cNvPr>
          <p:cNvGraphicFramePr>
            <a:graphicFrameLocks noGrp="1"/>
          </p:cNvGraphicFramePr>
          <p:nvPr>
            <p:ph idx="1"/>
            <p:extLst>
              <p:ext uri="{D42A27DB-BD31-4B8C-83A1-F6EECF244321}">
                <p14:modId xmlns:p14="http://schemas.microsoft.com/office/powerpoint/2010/main" val="1110364670"/>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581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9A5FD3-8E8C-D0B7-F6CD-BFC567A9DDAF}"/>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cap="all"/>
              <a:t>DEMO</a:t>
            </a:r>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pic>
        <p:nvPicPr>
          <p:cNvPr id="5" name="Content Placeholder 4" descr="A screenshot of a website&#10;&#10;Description automatically generated">
            <a:extLst>
              <a:ext uri="{FF2B5EF4-FFF2-40B4-BE49-F238E27FC236}">
                <a16:creationId xmlns:a16="http://schemas.microsoft.com/office/drawing/2014/main" id="{E20F9EBD-8C02-C8AF-E208-725DF4D25D09}"/>
              </a:ext>
            </a:extLst>
          </p:cNvPr>
          <p:cNvPicPr>
            <a:picLocks noGrp="1" noChangeAspect="1"/>
          </p:cNvPicPr>
          <p:nvPr>
            <p:ph idx="1"/>
          </p:nvPr>
        </p:nvPicPr>
        <p:blipFill>
          <a:blip r:embed="rId2"/>
          <a:stretch>
            <a:fillRect/>
          </a:stretch>
        </p:blipFill>
        <p:spPr>
          <a:xfrm>
            <a:off x="1379023" y="2318937"/>
            <a:ext cx="5659222" cy="2419317"/>
          </a:xfrm>
          <a:prstGeom prst="rect">
            <a:avLst/>
          </a:prstGeom>
        </p:spPr>
      </p:pic>
    </p:spTree>
    <p:extLst>
      <p:ext uri="{BB962C8B-B14F-4D97-AF65-F5344CB8AC3E}">
        <p14:creationId xmlns:p14="http://schemas.microsoft.com/office/powerpoint/2010/main" val="124919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88CE-C3E9-D7C6-FA4C-6B10BC76CF94}"/>
              </a:ext>
            </a:extLst>
          </p:cNvPr>
          <p:cNvSpPr>
            <a:spLocks noGrp="1"/>
          </p:cNvSpPr>
          <p:nvPr>
            <p:ph type="title"/>
          </p:nvPr>
        </p:nvSpPr>
        <p:spPr>
          <a:xfrm>
            <a:off x="1371600" y="685800"/>
            <a:ext cx="9601200" cy="1485900"/>
          </a:xfrm>
        </p:spPr>
        <p:txBody>
          <a:bodyPr>
            <a:normAutofit/>
          </a:bodyPr>
          <a:lstStyle/>
          <a:p>
            <a:r>
              <a:rPr lang="en-US" dirty="0"/>
              <a:t>Purpose</a:t>
            </a:r>
          </a:p>
        </p:txBody>
      </p:sp>
      <p:graphicFrame>
        <p:nvGraphicFramePr>
          <p:cNvPr id="5" name="Content Placeholder 2">
            <a:extLst>
              <a:ext uri="{FF2B5EF4-FFF2-40B4-BE49-F238E27FC236}">
                <a16:creationId xmlns:a16="http://schemas.microsoft.com/office/drawing/2014/main" id="{4C73509C-798D-712B-3C19-20B0B73F3AFD}"/>
              </a:ext>
            </a:extLst>
          </p:cNvPr>
          <p:cNvGraphicFramePr>
            <a:graphicFrameLocks noGrp="1"/>
          </p:cNvGraphicFramePr>
          <p:nvPr>
            <p:ph idx="1"/>
            <p:extLst>
              <p:ext uri="{D42A27DB-BD31-4B8C-83A1-F6EECF244321}">
                <p14:modId xmlns:p14="http://schemas.microsoft.com/office/powerpoint/2010/main" val="1539736920"/>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609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A8B3C-6C4C-0704-4C8B-BBE0CBC3C429}"/>
              </a:ext>
            </a:extLst>
          </p:cNvPr>
          <p:cNvSpPr>
            <a:spLocks noGrp="1"/>
          </p:cNvSpPr>
          <p:nvPr>
            <p:ph type="title"/>
          </p:nvPr>
        </p:nvSpPr>
        <p:spPr>
          <a:xfrm>
            <a:off x="784743" y="685800"/>
            <a:ext cx="5793475" cy="1485900"/>
          </a:xfrm>
        </p:spPr>
        <p:txBody>
          <a:bodyPr>
            <a:normAutofit/>
          </a:bodyPr>
          <a:lstStyle/>
          <a:p>
            <a:r>
              <a:rPr lang="en-US" dirty="0"/>
              <a:t>Why?</a:t>
            </a:r>
          </a:p>
        </p:txBody>
      </p:sp>
      <p:sp>
        <p:nvSpPr>
          <p:cNvPr id="3" name="Content Placeholder 2">
            <a:extLst>
              <a:ext uri="{FF2B5EF4-FFF2-40B4-BE49-F238E27FC236}">
                <a16:creationId xmlns:a16="http://schemas.microsoft.com/office/drawing/2014/main" id="{C647E6A7-C8CB-0D73-3CF7-5A55D9ECFD51}"/>
              </a:ext>
            </a:extLst>
          </p:cNvPr>
          <p:cNvSpPr>
            <a:spLocks noGrp="1"/>
          </p:cNvSpPr>
          <p:nvPr>
            <p:ph idx="1"/>
          </p:nvPr>
        </p:nvSpPr>
        <p:spPr>
          <a:xfrm>
            <a:off x="459259" y="1920240"/>
            <a:ext cx="6465143" cy="3581400"/>
          </a:xfrm>
        </p:spPr>
        <p:txBody>
          <a:bodyPr>
            <a:normAutofit/>
          </a:bodyPr>
          <a:lstStyle/>
          <a:p>
            <a:pPr marL="0" indent="0">
              <a:buNone/>
            </a:pPr>
            <a:r>
              <a:rPr lang="en-US" dirty="0"/>
              <a:t>Over consumption and over production are contributors to global warming</a:t>
            </a:r>
          </a:p>
          <a:p>
            <a:pPr marL="0" indent="0">
              <a:buNone/>
            </a:pPr>
            <a:endParaRPr lang="en-US" dirty="0"/>
          </a:p>
          <a:p>
            <a:pPr marL="0" indent="0">
              <a:buNone/>
            </a:pPr>
            <a:r>
              <a:rPr lang="en-US" dirty="0"/>
              <a:t>Nearly everyone has belongings sitting at home that they hardly ever use, yet they cannot bare to get rid of</a:t>
            </a:r>
          </a:p>
          <a:p>
            <a:pPr marL="0" indent="0">
              <a:buNone/>
            </a:pPr>
            <a:endParaRPr lang="en-US" dirty="0"/>
          </a:p>
          <a:p>
            <a:pPr marL="0" indent="0">
              <a:buNone/>
            </a:pPr>
            <a:r>
              <a:rPr lang="en-US" dirty="0"/>
              <a:t>	Why not make some extra money from them??</a:t>
            </a:r>
          </a:p>
        </p:txBody>
      </p:sp>
      <p:sp>
        <p:nvSpPr>
          <p:cNvPr id="19" name="Rectangle 18">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bulldozer in a landfill&#10;&#10;Description automatically generated">
            <a:extLst>
              <a:ext uri="{FF2B5EF4-FFF2-40B4-BE49-F238E27FC236}">
                <a16:creationId xmlns:a16="http://schemas.microsoft.com/office/drawing/2014/main" id="{746C6555-F8F6-36F0-DA92-9EB1BE2B38D0}"/>
              </a:ext>
            </a:extLst>
          </p:cNvPr>
          <p:cNvPicPr>
            <a:picLocks noChangeAspect="1"/>
          </p:cNvPicPr>
          <p:nvPr/>
        </p:nvPicPr>
        <p:blipFill rotWithShape="1">
          <a:blip r:embed="rId3"/>
          <a:srcRect l="28034" r="29394"/>
          <a:stretch/>
        </p:blipFill>
        <p:spPr>
          <a:xfrm>
            <a:off x="7612260" y="10"/>
            <a:ext cx="4579739" cy="6857990"/>
          </a:xfrm>
          <a:prstGeom prst="rect">
            <a:avLst/>
          </a:prstGeom>
        </p:spPr>
      </p:pic>
    </p:spTree>
    <p:extLst>
      <p:ext uri="{BB962C8B-B14F-4D97-AF65-F5344CB8AC3E}">
        <p14:creationId xmlns:p14="http://schemas.microsoft.com/office/powerpoint/2010/main" val="4099281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43A6D-AF09-6225-6E47-3FD9BD018B33}"/>
              </a:ext>
            </a:extLst>
          </p:cNvPr>
          <p:cNvSpPr>
            <a:spLocks noGrp="1"/>
          </p:cNvSpPr>
          <p:nvPr>
            <p:ph type="title"/>
          </p:nvPr>
        </p:nvSpPr>
        <p:spPr>
          <a:xfrm>
            <a:off x="640080" y="639704"/>
            <a:ext cx="3299579" cy="5577840"/>
          </a:xfrm>
        </p:spPr>
        <p:txBody>
          <a:bodyPr anchor="ctr">
            <a:normAutofit/>
          </a:bodyPr>
          <a:lstStyle/>
          <a:p>
            <a:pPr algn="ctr"/>
            <a:r>
              <a:rPr lang="en-US"/>
              <a:t>Projects similar to RentShare</a:t>
            </a:r>
          </a:p>
        </p:txBody>
      </p:sp>
      <p:grpSp>
        <p:nvGrpSpPr>
          <p:cNvPr id="4" name="Group 3">
            <a:extLst>
              <a:ext uri="{FF2B5EF4-FFF2-40B4-BE49-F238E27FC236}">
                <a16:creationId xmlns:a16="http://schemas.microsoft.com/office/drawing/2014/main" id="{7D10E0E3-C3DB-07AD-C016-844A62BF7857}"/>
              </a:ext>
            </a:extLst>
          </p:cNvPr>
          <p:cNvGrpSpPr/>
          <p:nvPr/>
        </p:nvGrpSpPr>
        <p:grpSpPr>
          <a:xfrm>
            <a:off x="3783724" y="1891065"/>
            <a:ext cx="7923595" cy="3097805"/>
            <a:chOff x="1461262" y="2546700"/>
            <a:chExt cx="9421875" cy="3060000"/>
          </a:xfrm>
        </p:grpSpPr>
        <p:sp>
          <p:nvSpPr>
            <p:cNvPr id="6" name="Round Diagonal Corner of Rectangle 5">
              <a:extLst>
                <a:ext uri="{FF2B5EF4-FFF2-40B4-BE49-F238E27FC236}">
                  <a16:creationId xmlns:a16="http://schemas.microsoft.com/office/drawing/2014/main" id="{82E01F76-F1E9-CBAD-73CB-B065B5E4DED5}"/>
                </a:ext>
              </a:extLst>
            </p:cNvPr>
            <p:cNvSpPr/>
            <p:nvPr/>
          </p:nvSpPr>
          <p:spPr>
            <a:xfrm>
              <a:off x="2009699" y="2546700"/>
              <a:ext cx="1715625" cy="171562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Subtitles">
              <a:extLst>
                <a:ext uri="{FF2B5EF4-FFF2-40B4-BE49-F238E27FC236}">
                  <a16:creationId xmlns:a16="http://schemas.microsoft.com/office/drawing/2014/main" id="{C9032BEB-3749-38E0-E114-C2AD8B450317}"/>
                </a:ext>
              </a:extLst>
            </p:cNvPr>
            <p:cNvSpPr/>
            <p:nvPr/>
          </p:nvSpPr>
          <p:spPr>
            <a:xfrm>
              <a:off x="2375324" y="2912325"/>
              <a:ext cx="984375" cy="98437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Freeform 9">
              <a:extLst>
                <a:ext uri="{FF2B5EF4-FFF2-40B4-BE49-F238E27FC236}">
                  <a16:creationId xmlns:a16="http://schemas.microsoft.com/office/drawing/2014/main" id="{69984125-C4F7-583B-A828-E8EF756AF1B7}"/>
                </a:ext>
              </a:extLst>
            </p:cNvPr>
            <p:cNvSpPr/>
            <p:nvPr/>
          </p:nvSpPr>
          <p:spPr>
            <a:xfrm>
              <a:off x="1461262" y="4796700"/>
              <a:ext cx="2812500" cy="810000"/>
            </a:xfrm>
            <a:custGeom>
              <a:avLst/>
              <a:gdLst>
                <a:gd name="connsiteX0" fmla="*/ 0 w 2812500"/>
                <a:gd name="connsiteY0" fmla="*/ 0 h 810000"/>
                <a:gd name="connsiteX1" fmla="*/ 2812500 w 2812500"/>
                <a:gd name="connsiteY1" fmla="*/ 0 h 810000"/>
                <a:gd name="connsiteX2" fmla="*/ 2812500 w 2812500"/>
                <a:gd name="connsiteY2" fmla="*/ 810000 h 810000"/>
                <a:gd name="connsiteX3" fmla="*/ 0 w 2812500"/>
                <a:gd name="connsiteY3" fmla="*/ 810000 h 810000"/>
                <a:gd name="connsiteX4" fmla="*/ 0 w 2812500"/>
                <a:gd name="connsiteY4" fmla="*/ 0 h 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00" h="810000">
                  <a:moveTo>
                    <a:pt x="0" y="0"/>
                  </a:moveTo>
                  <a:lnTo>
                    <a:pt x="2812500" y="0"/>
                  </a:lnTo>
                  <a:lnTo>
                    <a:pt x="2812500" y="810000"/>
                  </a:lnTo>
                  <a:lnTo>
                    <a:pt x="0" y="810000"/>
                  </a:lnTo>
                  <a:lnTo>
                    <a:pt x="0" y="0"/>
                  </a:lnTo>
                  <a:close/>
                </a:path>
              </a:pathLst>
            </a:cu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2">
                <a:hueOff val="0"/>
                <a:satOff val="0"/>
                <a:lumOff val="0"/>
                <a:alphaOff val="0"/>
              </a:schemeClr>
            </a:fontRef>
          </p:style>
          <p:txBody>
            <a:bodyPr spcFirstLastPara="0" vert="horz" wrap="square" lIns="0" tIns="0" rIns="0" bIns="0" numCol="1" spcCol="1270" anchor="t" anchorCtr="0">
              <a:noAutofit/>
            </a:bodyPr>
            <a:lstStyle/>
            <a:p>
              <a:pPr algn="ctr" defTabSz="337376">
                <a:spcBef>
                  <a:spcPct val="0"/>
                </a:spcBef>
                <a:spcAft>
                  <a:spcPct val="35000"/>
                </a:spcAft>
                <a:defRPr cap="all"/>
              </a:pPr>
              <a:r>
                <a:rPr lang="en-US" sz="1000" b="1" kern="1200" cap="all" dirty="0" err="1">
                  <a:solidFill>
                    <a:srgbClr val="505051"/>
                  </a:solidFill>
                  <a:latin typeface="+mn-lt"/>
                  <a:ea typeface="+mn-ea"/>
                  <a:cs typeface="+mn-cs"/>
                </a:rPr>
                <a:t>LaRent</a:t>
              </a:r>
              <a:r>
                <a:rPr lang="en-US" sz="1000" b="1" kern="1200" cap="all" dirty="0">
                  <a:solidFill>
                    <a:srgbClr val="505051"/>
                  </a:solidFill>
                  <a:latin typeface="+mn-lt"/>
                  <a:ea typeface="+mn-ea"/>
                  <a:cs typeface="+mn-cs"/>
                </a:rPr>
                <a:t> –</a:t>
              </a:r>
            </a:p>
            <a:p>
              <a:pPr algn="ctr" defTabSz="337376">
                <a:spcBef>
                  <a:spcPct val="0"/>
                </a:spcBef>
                <a:spcAft>
                  <a:spcPct val="35000"/>
                </a:spcAft>
                <a:defRPr cap="all"/>
              </a:pPr>
              <a:endParaRPr lang="en-US" sz="1000" b="1" cap="all" dirty="0">
                <a:solidFill>
                  <a:srgbClr val="505051"/>
                </a:solidFill>
              </a:endParaRPr>
            </a:p>
            <a:p>
              <a:pPr algn="ctr" defTabSz="337376">
                <a:spcBef>
                  <a:spcPct val="0"/>
                </a:spcBef>
                <a:spcAft>
                  <a:spcPct val="35000"/>
                </a:spcAft>
                <a:defRPr cap="all"/>
              </a:pPr>
              <a:endParaRPr lang="en-US" sz="1000" b="1" kern="1200" cap="all" dirty="0">
                <a:solidFill>
                  <a:srgbClr val="505051"/>
                </a:solidFill>
                <a:latin typeface="+mn-lt"/>
                <a:ea typeface="+mn-ea"/>
                <a:cs typeface="+mn-cs"/>
              </a:endParaRPr>
            </a:p>
            <a:p>
              <a:pPr algn="ctr" defTabSz="337376">
                <a:spcBef>
                  <a:spcPct val="0"/>
                </a:spcBef>
                <a:spcAft>
                  <a:spcPct val="35000"/>
                </a:spcAft>
                <a:defRPr cap="all"/>
              </a:pPr>
              <a:r>
                <a:rPr lang="en-US" sz="759" kern="1200" cap="all" dirty="0">
                  <a:solidFill>
                    <a:srgbClr val="505051"/>
                  </a:solidFill>
                  <a:latin typeface="+mn-lt"/>
                  <a:ea typeface="+mn-ea"/>
                  <a:cs typeface="+mn-cs"/>
                </a:rPr>
                <a:t> </a:t>
              </a:r>
              <a:r>
                <a:rPr lang="en-US" sz="759" kern="1200" cap="all" dirty="0">
                  <a:solidFill>
                    <a:srgbClr val="505051"/>
                  </a:solidFill>
                  <a:latin typeface="+mn-lt"/>
                  <a:ea typeface="+mn-ea"/>
                  <a:cs typeface="+mn-cs"/>
                  <a:hlinkClick r:id="rId5">
                    <a:extLst>
                      <a:ext uri="{A12FA001-AC4F-418D-AE19-62706E023703}">
                        <ahyp:hlinkClr xmlns:ahyp="http://schemas.microsoft.com/office/drawing/2018/hyperlinkcolor" val="tx"/>
                      </a:ext>
                    </a:extLst>
                  </a:hlinkClick>
                </a:rPr>
                <a:t>https://larent.co.nz/en-GB/infos/about</a:t>
              </a:r>
              <a:endParaRPr lang="en-US" sz="1100" kern="1200" dirty="0"/>
            </a:p>
          </p:txBody>
        </p:sp>
        <p:sp>
          <p:nvSpPr>
            <p:cNvPr id="11" name="Round Diagonal Corner of Rectangle 10">
              <a:extLst>
                <a:ext uri="{FF2B5EF4-FFF2-40B4-BE49-F238E27FC236}">
                  <a16:creationId xmlns:a16="http://schemas.microsoft.com/office/drawing/2014/main" id="{2ED27D44-8479-504F-0B0E-775915B735BF}"/>
                </a:ext>
              </a:extLst>
            </p:cNvPr>
            <p:cNvSpPr/>
            <p:nvPr/>
          </p:nvSpPr>
          <p:spPr>
            <a:xfrm>
              <a:off x="5314387" y="2546700"/>
              <a:ext cx="1715625" cy="1715625"/>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Clothes hanger">
              <a:extLst>
                <a:ext uri="{FF2B5EF4-FFF2-40B4-BE49-F238E27FC236}">
                  <a16:creationId xmlns:a16="http://schemas.microsoft.com/office/drawing/2014/main" id="{8FC10AD3-D180-B54C-36B5-BA2F29CC4176}"/>
                </a:ext>
              </a:extLst>
            </p:cNvPr>
            <p:cNvSpPr/>
            <p:nvPr/>
          </p:nvSpPr>
          <p:spPr>
            <a:xfrm>
              <a:off x="5680012" y="2912325"/>
              <a:ext cx="984375" cy="98437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12">
              <a:extLst>
                <a:ext uri="{FF2B5EF4-FFF2-40B4-BE49-F238E27FC236}">
                  <a16:creationId xmlns:a16="http://schemas.microsoft.com/office/drawing/2014/main" id="{C2F815ED-C8FF-8958-EE5A-5A39B97D03A2}"/>
                </a:ext>
              </a:extLst>
            </p:cNvPr>
            <p:cNvSpPr/>
            <p:nvPr/>
          </p:nvSpPr>
          <p:spPr>
            <a:xfrm>
              <a:off x="4765950" y="4796700"/>
              <a:ext cx="2812500" cy="810000"/>
            </a:xfrm>
            <a:custGeom>
              <a:avLst/>
              <a:gdLst>
                <a:gd name="connsiteX0" fmla="*/ 0 w 2812500"/>
                <a:gd name="connsiteY0" fmla="*/ 0 h 810000"/>
                <a:gd name="connsiteX1" fmla="*/ 2812500 w 2812500"/>
                <a:gd name="connsiteY1" fmla="*/ 0 h 810000"/>
                <a:gd name="connsiteX2" fmla="*/ 2812500 w 2812500"/>
                <a:gd name="connsiteY2" fmla="*/ 810000 h 810000"/>
                <a:gd name="connsiteX3" fmla="*/ 0 w 2812500"/>
                <a:gd name="connsiteY3" fmla="*/ 810000 h 810000"/>
                <a:gd name="connsiteX4" fmla="*/ 0 w 2812500"/>
                <a:gd name="connsiteY4" fmla="*/ 0 h 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00" h="810000">
                  <a:moveTo>
                    <a:pt x="0" y="0"/>
                  </a:moveTo>
                  <a:lnTo>
                    <a:pt x="2812500" y="0"/>
                  </a:lnTo>
                  <a:lnTo>
                    <a:pt x="2812500" y="810000"/>
                  </a:lnTo>
                  <a:lnTo>
                    <a:pt x="0" y="810000"/>
                  </a:lnTo>
                  <a:lnTo>
                    <a:pt x="0" y="0"/>
                  </a:lnTo>
                  <a:close/>
                </a:path>
              </a:pathLst>
            </a:cu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3">
                <a:hueOff val="0"/>
                <a:satOff val="0"/>
                <a:lumOff val="0"/>
                <a:alphaOff val="0"/>
              </a:schemeClr>
            </a:fontRef>
          </p:style>
          <p:txBody>
            <a:bodyPr spcFirstLastPara="0" vert="horz" wrap="square" lIns="0" tIns="0" rIns="0" bIns="0" numCol="1" spcCol="1270" anchor="t" anchorCtr="0">
              <a:noAutofit/>
            </a:bodyPr>
            <a:lstStyle/>
            <a:p>
              <a:pPr algn="ctr" defTabSz="337376">
                <a:spcBef>
                  <a:spcPct val="0"/>
                </a:spcBef>
                <a:spcAft>
                  <a:spcPct val="35000"/>
                </a:spcAft>
                <a:defRPr cap="all"/>
              </a:pPr>
              <a:r>
                <a:rPr lang="en-US" sz="1000" b="1" kern="1200" cap="all" dirty="0">
                  <a:solidFill>
                    <a:srgbClr val="505051"/>
                  </a:solidFill>
                  <a:latin typeface="+mn-lt"/>
                  <a:ea typeface="+mn-ea"/>
                  <a:cs typeface="+mn-cs"/>
                </a:rPr>
                <a:t>Designer Wardrobe –</a:t>
              </a:r>
            </a:p>
            <a:p>
              <a:pPr algn="ctr" defTabSz="337376">
                <a:spcBef>
                  <a:spcPct val="0"/>
                </a:spcBef>
                <a:spcAft>
                  <a:spcPct val="35000"/>
                </a:spcAft>
                <a:defRPr cap="all"/>
              </a:pPr>
              <a:endParaRPr lang="en-US" sz="1000" b="1" cap="all" dirty="0">
                <a:solidFill>
                  <a:srgbClr val="505051"/>
                </a:solidFill>
              </a:endParaRPr>
            </a:p>
            <a:p>
              <a:pPr algn="ctr" defTabSz="337376">
                <a:spcBef>
                  <a:spcPct val="0"/>
                </a:spcBef>
                <a:spcAft>
                  <a:spcPct val="35000"/>
                </a:spcAft>
                <a:defRPr cap="all"/>
              </a:pPr>
              <a:r>
                <a:rPr lang="en-US" sz="1000" b="1" kern="1200" cap="all" dirty="0">
                  <a:solidFill>
                    <a:srgbClr val="505051"/>
                  </a:solidFill>
                  <a:latin typeface="+mn-lt"/>
                  <a:ea typeface="+mn-ea"/>
                  <a:cs typeface="+mn-cs"/>
                </a:rPr>
                <a:t> </a:t>
              </a:r>
              <a:r>
                <a:rPr lang="en-US" sz="759" kern="1200" cap="all" dirty="0">
                  <a:solidFill>
                    <a:srgbClr val="505051"/>
                  </a:solidFill>
                  <a:latin typeface="+mn-lt"/>
                  <a:ea typeface="+mn-ea"/>
                  <a:cs typeface="+mn-cs"/>
                  <a:hlinkClick r:id="rId8">
                    <a:extLst>
                      <a:ext uri="{A12FA001-AC4F-418D-AE19-62706E023703}">
                        <ahyp:hlinkClr xmlns:ahyp="http://schemas.microsoft.com/office/drawing/2018/hyperlinkcolor" val="tx"/>
                      </a:ext>
                    </a:extLst>
                  </a:hlinkClick>
                </a:rPr>
                <a:t>https://designerwardrobe.co.nz/?gclid=CjwKCAiA75itBhA6EiwAkho9e5qWM-_TJ2papLxNoUtTpQ4xyDZgoUOtIH2fuxpPgs0fHhCJltidGxoC1-AQAvD_BwE</a:t>
              </a:r>
              <a:endParaRPr lang="en-US" sz="1100" kern="1200" dirty="0"/>
            </a:p>
          </p:txBody>
        </p:sp>
        <p:sp>
          <p:nvSpPr>
            <p:cNvPr id="14" name="Round Diagonal Corner of Rectangle 13">
              <a:extLst>
                <a:ext uri="{FF2B5EF4-FFF2-40B4-BE49-F238E27FC236}">
                  <a16:creationId xmlns:a16="http://schemas.microsoft.com/office/drawing/2014/main" id="{557280B4-A8BE-9E32-6682-39E6812D7E15}"/>
                </a:ext>
              </a:extLst>
            </p:cNvPr>
            <p:cNvSpPr/>
            <p:nvPr/>
          </p:nvSpPr>
          <p:spPr>
            <a:xfrm>
              <a:off x="8619075" y="2546700"/>
              <a:ext cx="1715625" cy="1715625"/>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Money">
              <a:extLst>
                <a:ext uri="{FF2B5EF4-FFF2-40B4-BE49-F238E27FC236}">
                  <a16:creationId xmlns:a16="http://schemas.microsoft.com/office/drawing/2014/main" id="{7AA6FCEB-D93F-4E65-9502-9F71AF727C4B}"/>
                </a:ext>
              </a:extLst>
            </p:cNvPr>
            <p:cNvSpPr/>
            <p:nvPr/>
          </p:nvSpPr>
          <p:spPr>
            <a:xfrm>
              <a:off x="8984700" y="2912325"/>
              <a:ext cx="984375" cy="98437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15">
              <a:extLst>
                <a:ext uri="{FF2B5EF4-FFF2-40B4-BE49-F238E27FC236}">
                  <a16:creationId xmlns:a16="http://schemas.microsoft.com/office/drawing/2014/main" id="{D7511939-C5AB-293F-9AA3-81AC4525EC68}"/>
                </a:ext>
              </a:extLst>
            </p:cNvPr>
            <p:cNvSpPr/>
            <p:nvPr/>
          </p:nvSpPr>
          <p:spPr>
            <a:xfrm>
              <a:off x="8070637" y="4796700"/>
              <a:ext cx="2812500" cy="458433"/>
            </a:xfrm>
            <a:custGeom>
              <a:avLst/>
              <a:gdLst>
                <a:gd name="connsiteX0" fmla="*/ 0 w 2812500"/>
                <a:gd name="connsiteY0" fmla="*/ 0 h 810000"/>
                <a:gd name="connsiteX1" fmla="*/ 2812500 w 2812500"/>
                <a:gd name="connsiteY1" fmla="*/ 0 h 810000"/>
                <a:gd name="connsiteX2" fmla="*/ 2812500 w 2812500"/>
                <a:gd name="connsiteY2" fmla="*/ 810000 h 810000"/>
                <a:gd name="connsiteX3" fmla="*/ 0 w 2812500"/>
                <a:gd name="connsiteY3" fmla="*/ 810000 h 810000"/>
                <a:gd name="connsiteX4" fmla="*/ 0 w 2812500"/>
                <a:gd name="connsiteY4" fmla="*/ 0 h 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00" h="810000">
                  <a:moveTo>
                    <a:pt x="0" y="0"/>
                  </a:moveTo>
                  <a:lnTo>
                    <a:pt x="2812500" y="0"/>
                  </a:lnTo>
                  <a:lnTo>
                    <a:pt x="2812500" y="810000"/>
                  </a:lnTo>
                  <a:lnTo>
                    <a:pt x="0" y="810000"/>
                  </a:lnTo>
                  <a:lnTo>
                    <a:pt x="0" y="0"/>
                  </a:lnTo>
                  <a:close/>
                </a:path>
              </a:pathLst>
            </a:cu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4">
                <a:hueOff val="0"/>
                <a:satOff val="0"/>
                <a:lumOff val="0"/>
                <a:alphaOff val="0"/>
              </a:schemeClr>
            </a:fontRef>
          </p:style>
          <p:txBody>
            <a:bodyPr spcFirstLastPara="0" vert="horz" wrap="square" lIns="0" tIns="0" rIns="0" bIns="0" numCol="1" spcCol="1270" anchor="t" anchorCtr="0">
              <a:noAutofit/>
            </a:bodyPr>
            <a:lstStyle/>
            <a:p>
              <a:pPr algn="ctr" defTabSz="337376">
                <a:spcBef>
                  <a:spcPct val="0"/>
                </a:spcBef>
                <a:spcAft>
                  <a:spcPct val="35000"/>
                </a:spcAft>
                <a:defRPr cap="all"/>
              </a:pPr>
              <a:r>
                <a:rPr lang="en-US" sz="1000" b="1" kern="1200" cap="all" dirty="0">
                  <a:solidFill>
                    <a:srgbClr val="505051"/>
                  </a:solidFill>
                  <a:latin typeface="+mn-lt"/>
                  <a:ea typeface="+mn-ea"/>
                  <a:cs typeface="+mn-cs"/>
                </a:rPr>
                <a:t>Facebook marketplace, </a:t>
              </a:r>
              <a:r>
                <a:rPr lang="en-US" sz="1000" b="1" kern="1200" cap="all" dirty="0" err="1">
                  <a:solidFill>
                    <a:srgbClr val="505051"/>
                  </a:solidFill>
                  <a:latin typeface="+mn-lt"/>
                  <a:ea typeface="+mn-ea"/>
                  <a:cs typeface="+mn-cs"/>
                </a:rPr>
                <a:t>Trademe</a:t>
              </a:r>
              <a:r>
                <a:rPr lang="en-US" sz="1000" b="1" kern="1200" cap="all" dirty="0">
                  <a:solidFill>
                    <a:srgbClr val="505051"/>
                  </a:solidFill>
                  <a:latin typeface="+mn-lt"/>
                  <a:ea typeface="+mn-ea"/>
                  <a:cs typeface="+mn-cs"/>
                </a:rPr>
                <a:t>, &amp; eBay </a:t>
              </a:r>
            </a:p>
          </p:txBody>
        </p:sp>
      </p:grpSp>
    </p:spTree>
    <p:extLst>
      <p:ext uri="{BB962C8B-B14F-4D97-AF65-F5344CB8AC3E}">
        <p14:creationId xmlns:p14="http://schemas.microsoft.com/office/powerpoint/2010/main" val="1618520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4A451-BBC3-1B7D-A292-806D8AB7F2DD}"/>
              </a:ext>
            </a:extLst>
          </p:cNvPr>
          <p:cNvSpPr>
            <a:spLocks noGrp="1"/>
          </p:cNvSpPr>
          <p:nvPr>
            <p:ph type="title"/>
          </p:nvPr>
        </p:nvSpPr>
        <p:spPr>
          <a:xfrm>
            <a:off x="1371600" y="685800"/>
            <a:ext cx="3647440" cy="742950"/>
          </a:xfrm>
        </p:spPr>
        <p:txBody>
          <a:bodyPr/>
          <a:lstStyle/>
          <a:p>
            <a:r>
              <a:rPr lang="en-US" dirty="0"/>
              <a:t>Current state:</a:t>
            </a:r>
          </a:p>
        </p:txBody>
      </p:sp>
      <p:sp>
        <p:nvSpPr>
          <p:cNvPr id="3" name="Content Placeholder 2">
            <a:extLst>
              <a:ext uri="{FF2B5EF4-FFF2-40B4-BE49-F238E27FC236}">
                <a16:creationId xmlns:a16="http://schemas.microsoft.com/office/drawing/2014/main" id="{6EF1F1A8-5DC8-D1E4-17ED-73F93BD27082}"/>
              </a:ext>
            </a:extLst>
          </p:cNvPr>
          <p:cNvSpPr>
            <a:spLocks noGrp="1"/>
          </p:cNvSpPr>
          <p:nvPr>
            <p:ph idx="1"/>
          </p:nvPr>
        </p:nvSpPr>
        <p:spPr>
          <a:xfrm>
            <a:off x="2219093" y="1428750"/>
            <a:ext cx="9601200" cy="1485900"/>
          </a:xfrm>
          <a:solidFill>
            <a:schemeClr val="accent2"/>
          </a:solidFill>
        </p:spPr>
        <p:txBody>
          <a:bodyPr>
            <a:normAutofit/>
          </a:bodyPr>
          <a:lstStyle/>
          <a:p>
            <a:pPr marL="0" indent="0">
              <a:buNone/>
            </a:pPr>
            <a:endParaRPr lang="en-US" dirty="0">
              <a:solidFill>
                <a:schemeClr val="bg1"/>
              </a:solidFill>
            </a:endParaRPr>
          </a:p>
          <a:p>
            <a:pPr marL="0" indent="0">
              <a:buNone/>
            </a:pPr>
            <a:r>
              <a:rPr lang="en-US" dirty="0">
                <a:solidFill>
                  <a:schemeClr val="bg1"/>
                </a:solidFill>
              </a:rPr>
              <a:t>In NZ most peer-to-peer economy cater to people wanting to SELL items</a:t>
            </a:r>
          </a:p>
          <a:p>
            <a:pPr marL="0" indent="0">
              <a:buNone/>
            </a:pPr>
            <a:r>
              <a:rPr lang="en-US" dirty="0">
                <a:solidFill>
                  <a:schemeClr val="bg1"/>
                </a:solidFill>
              </a:rPr>
              <a:t>The current rent-sharing platforms are poorly set up and not well known</a:t>
            </a:r>
          </a:p>
          <a:p>
            <a:pPr marL="0" indent="0">
              <a:buNone/>
            </a:pPr>
            <a:endParaRPr lang="en-US" dirty="0">
              <a:solidFill>
                <a:schemeClr val="bg1"/>
              </a:solidFill>
            </a:endParaRPr>
          </a:p>
          <a:p>
            <a:pPr marL="0" indent="0">
              <a:buNone/>
            </a:pPr>
            <a:endParaRPr lang="en-US" dirty="0"/>
          </a:p>
        </p:txBody>
      </p:sp>
      <p:sp>
        <p:nvSpPr>
          <p:cNvPr id="4" name="TextBox 3">
            <a:extLst>
              <a:ext uri="{FF2B5EF4-FFF2-40B4-BE49-F238E27FC236}">
                <a16:creationId xmlns:a16="http://schemas.microsoft.com/office/drawing/2014/main" id="{C04E704F-3A20-3D30-C28D-38159A4A093C}"/>
              </a:ext>
            </a:extLst>
          </p:cNvPr>
          <p:cNvSpPr txBox="1"/>
          <p:nvPr/>
        </p:nvSpPr>
        <p:spPr>
          <a:xfrm>
            <a:off x="2219093" y="4505920"/>
            <a:ext cx="5910146" cy="1200329"/>
          </a:xfrm>
          <a:prstGeom prst="rect">
            <a:avLst/>
          </a:prstGeom>
          <a:solidFill>
            <a:schemeClr val="accent6">
              <a:lumMod val="20000"/>
              <a:lumOff val="80000"/>
            </a:schemeClr>
          </a:solidFill>
        </p:spPr>
        <p:txBody>
          <a:bodyPr wrap="square" rtlCol="0">
            <a:spAutoFit/>
          </a:bodyPr>
          <a:lstStyle/>
          <a:p>
            <a:pPr marL="0" indent="0">
              <a:buNone/>
            </a:pPr>
            <a:endParaRPr lang="en-US" dirty="0"/>
          </a:p>
          <a:p>
            <a:pPr marL="0" indent="0">
              <a:buNone/>
            </a:pPr>
            <a:r>
              <a:rPr lang="en-US" dirty="0"/>
              <a:t>More users in NZ</a:t>
            </a:r>
          </a:p>
          <a:p>
            <a:pPr marL="0" indent="0">
              <a:buNone/>
            </a:pPr>
            <a:r>
              <a:rPr lang="en-US" dirty="0"/>
              <a:t>Easy to find, access and use </a:t>
            </a:r>
          </a:p>
          <a:p>
            <a:endParaRPr lang="en-US" dirty="0"/>
          </a:p>
        </p:txBody>
      </p:sp>
      <p:sp>
        <p:nvSpPr>
          <p:cNvPr id="5" name="TextBox 4">
            <a:extLst>
              <a:ext uri="{FF2B5EF4-FFF2-40B4-BE49-F238E27FC236}">
                <a16:creationId xmlns:a16="http://schemas.microsoft.com/office/drawing/2014/main" id="{8865E95A-0053-3A68-CE49-B05B684396CF}"/>
              </a:ext>
            </a:extLst>
          </p:cNvPr>
          <p:cNvSpPr txBox="1"/>
          <p:nvPr/>
        </p:nvSpPr>
        <p:spPr>
          <a:xfrm>
            <a:off x="1371601" y="3639861"/>
            <a:ext cx="3647440" cy="1046440"/>
          </a:xfrm>
          <a:prstGeom prst="rect">
            <a:avLst/>
          </a:prstGeom>
          <a:noFill/>
        </p:spPr>
        <p:txBody>
          <a:bodyPr wrap="square" rtlCol="0">
            <a:spAutoFit/>
          </a:bodyPr>
          <a:lstStyle/>
          <a:p>
            <a:r>
              <a:rPr lang="en-US" sz="4400" dirty="0"/>
              <a:t>Desired state: </a:t>
            </a:r>
          </a:p>
          <a:p>
            <a:endParaRPr lang="en-US" dirty="0"/>
          </a:p>
        </p:txBody>
      </p:sp>
    </p:spTree>
    <p:extLst>
      <p:ext uri="{BB962C8B-B14F-4D97-AF65-F5344CB8AC3E}">
        <p14:creationId xmlns:p14="http://schemas.microsoft.com/office/powerpoint/2010/main" val="30368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0130-2499-4C1B-1E95-E38654538EB0}"/>
              </a:ext>
            </a:extLst>
          </p:cNvPr>
          <p:cNvSpPr>
            <a:spLocks noGrp="1"/>
          </p:cNvSpPr>
          <p:nvPr>
            <p:ph type="title"/>
          </p:nvPr>
        </p:nvSpPr>
        <p:spPr>
          <a:xfrm>
            <a:off x="1371600" y="685800"/>
            <a:ext cx="9601200" cy="1485900"/>
          </a:xfrm>
        </p:spPr>
        <p:txBody>
          <a:bodyPr>
            <a:normAutofit/>
          </a:bodyPr>
          <a:lstStyle/>
          <a:p>
            <a:r>
              <a:rPr lang="en-US" dirty="0"/>
              <a:t>Peer-to-peer economy industry value chain</a:t>
            </a:r>
          </a:p>
        </p:txBody>
      </p:sp>
      <p:graphicFrame>
        <p:nvGraphicFramePr>
          <p:cNvPr id="5" name="Content Placeholder 2">
            <a:extLst>
              <a:ext uri="{FF2B5EF4-FFF2-40B4-BE49-F238E27FC236}">
                <a16:creationId xmlns:a16="http://schemas.microsoft.com/office/drawing/2014/main" id="{DAA8A9E3-D60B-E8E2-CC8B-EDF744E98595}"/>
              </a:ext>
            </a:extLst>
          </p:cNvPr>
          <p:cNvGraphicFramePr>
            <a:graphicFrameLocks noGrp="1"/>
          </p:cNvGraphicFramePr>
          <p:nvPr>
            <p:ph idx="1"/>
            <p:extLst>
              <p:ext uri="{D42A27DB-BD31-4B8C-83A1-F6EECF244321}">
                <p14:modId xmlns:p14="http://schemas.microsoft.com/office/powerpoint/2010/main" val="662863619"/>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012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7E22-71EA-8735-788D-1E49CBB2E412}"/>
              </a:ext>
            </a:extLst>
          </p:cNvPr>
          <p:cNvSpPr>
            <a:spLocks noGrp="1"/>
          </p:cNvSpPr>
          <p:nvPr>
            <p:ph type="title"/>
          </p:nvPr>
        </p:nvSpPr>
        <p:spPr>
          <a:xfrm>
            <a:off x="838200" y="0"/>
            <a:ext cx="10515600" cy="1325563"/>
          </a:xfrm>
        </p:spPr>
        <p:txBody>
          <a:bodyPr/>
          <a:lstStyle/>
          <a:p>
            <a:r>
              <a:rPr lang="en-US" dirty="0"/>
              <a:t>Product design - Architecture</a:t>
            </a:r>
          </a:p>
        </p:txBody>
      </p:sp>
      <p:sp>
        <p:nvSpPr>
          <p:cNvPr id="3" name="Content Placeholder 2">
            <a:extLst>
              <a:ext uri="{FF2B5EF4-FFF2-40B4-BE49-F238E27FC236}">
                <a16:creationId xmlns:a16="http://schemas.microsoft.com/office/drawing/2014/main" id="{98294463-5222-9D9E-CB8C-AD8747432684}"/>
              </a:ext>
            </a:extLst>
          </p:cNvPr>
          <p:cNvSpPr>
            <a:spLocks noGrp="1"/>
          </p:cNvSpPr>
          <p:nvPr>
            <p:ph idx="1"/>
          </p:nvPr>
        </p:nvSpPr>
        <p:spPr>
          <a:xfrm>
            <a:off x="838200" y="1118394"/>
            <a:ext cx="10515600" cy="517525"/>
          </a:xfrm>
        </p:spPr>
        <p:txBody>
          <a:bodyPr/>
          <a:lstStyle/>
          <a:p>
            <a:pPr marL="0" indent="0">
              <a:buNone/>
            </a:pPr>
            <a:r>
              <a:rPr lang="en-US" dirty="0"/>
              <a:t>Diagram					 	Physical models</a:t>
            </a:r>
          </a:p>
        </p:txBody>
      </p:sp>
      <p:pic>
        <p:nvPicPr>
          <p:cNvPr id="5" name="Picture 4" descr="A diagram of a cloud computing process&#10;&#10;Description automatically generated">
            <a:extLst>
              <a:ext uri="{FF2B5EF4-FFF2-40B4-BE49-F238E27FC236}">
                <a16:creationId xmlns:a16="http://schemas.microsoft.com/office/drawing/2014/main" id="{2CC0EE08-3A31-743F-9A6F-372FFAC14A26}"/>
              </a:ext>
            </a:extLst>
          </p:cNvPr>
          <p:cNvPicPr>
            <a:picLocks noChangeAspect="1"/>
          </p:cNvPicPr>
          <p:nvPr/>
        </p:nvPicPr>
        <p:blipFill rotWithShape="1">
          <a:blip r:embed="rId3"/>
          <a:srcRect r="24866" b="41250"/>
          <a:stretch/>
        </p:blipFill>
        <p:spPr>
          <a:xfrm>
            <a:off x="838200" y="1710531"/>
            <a:ext cx="3733800" cy="41902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1552B8F-9346-A224-1C0E-A8035C251802}"/>
              </a:ext>
            </a:extLst>
          </p:cNvPr>
          <p:cNvPicPr>
            <a:picLocks noChangeAspect="1"/>
          </p:cNvPicPr>
          <p:nvPr/>
        </p:nvPicPr>
        <p:blipFill>
          <a:blip r:embed="rId4"/>
          <a:stretch>
            <a:fillRect/>
          </a:stretch>
        </p:blipFill>
        <p:spPr>
          <a:xfrm>
            <a:off x="4856480" y="1710531"/>
            <a:ext cx="7207922" cy="4190207"/>
          </a:xfrm>
          <a:prstGeom prst="rect">
            <a:avLst/>
          </a:prstGeom>
        </p:spPr>
      </p:pic>
    </p:spTree>
    <p:extLst>
      <p:ext uri="{BB962C8B-B14F-4D97-AF65-F5344CB8AC3E}">
        <p14:creationId xmlns:p14="http://schemas.microsoft.com/office/powerpoint/2010/main" val="3840403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D9CA-DC66-CF5D-225E-FB325D7B6912}"/>
              </a:ext>
            </a:extLst>
          </p:cNvPr>
          <p:cNvSpPr>
            <a:spLocks noGrp="1"/>
          </p:cNvSpPr>
          <p:nvPr>
            <p:ph type="title"/>
          </p:nvPr>
        </p:nvSpPr>
        <p:spPr/>
        <p:txBody>
          <a:bodyPr/>
          <a:lstStyle/>
          <a:p>
            <a:r>
              <a:rPr lang="en-US" dirty="0"/>
              <a:t>User stories</a:t>
            </a:r>
          </a:p>
        </p:txBody>
      </p:sp>
      <p:pic>
        <p:nvPicPr>
          <p:cNvPr id="5" name="Content Placeholder 4" descr="A white and black list with black text&#10;&#10;Description automatically generated">
            <a:extLst>
              <a:ext uri="{FF2B5EF4-FFF2-40B4-BE49-F238E27FC236}">
                <a16:creationId xmlns:a16="http://schemas.microsoft.com/office/drawing/2014/main" id="{84B27EA8-3203-B65B-7D1B-F35B50DFEFDB}"/>
              </a:ext>
            </a:extLst>
          </p:cNvPr>
          <p:cNvPicPr>
            <a:picLocks noGrp="1" noChangeAspect="1"/>
          </p:cNvPicPr>
          <p:nvPr>
            <p:ph idx="1"/>
          </p:nvPr>
        </p:nvPicPr>
        <p:blipFill rotWithShape="1">
          <a:blip r:embed="rId3"/>
          <a:stretch/>
        </p:blipFill>
        <p:spPr>
          <a:xfrm>
            <a:off x="2838743" y="2286000"/>
            <a:ext cx="6666913" cy="3581400"/>
          </a:xfrm>
        </p:spPr>
      </p:pic>
    </p:spTree>
    <p:extLst>
      <p:ext uri="{BB962C8B-B14F-4D97-AF65-F5344CB8AC3E}">
        <p14:creationId xmlns:p14="http://schemas.microsoft.com/office/powerpoint/2010/main" val="185243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9"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0"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22" name="Rectangle 21">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DB2DB5-BE1A-2083-BD33-8C9451E00A2D}"/>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User flows</a:t>
            </a:r>
          </a:p>
        </p:txBody>
      </p:sp>
      <p:pic>
        <p:nvPicPr>
          <p:cNvPr id="11" name="Picture 10" descr="A screenshot of a computer screen&#10;&#10;Description automatically generated">
            <a:extLst>
              <a:ext uri="{FF2B5EF4-FFF2-40B4-BE49-F238E27FC236}">
                <a16:creationId xmlns:a16="http://schemas.microsoft.com/office/drawing/2014/main" id="{EB53C12D-38C7-6E85-4C6A-33632B5FA747}"/>
              </a:ext>
            </a:extLst>
          </p:cNvPr>
          <p:cNvPicPr>
            <a:picLocks noChangeAspect="1"/>
          </p:cNvPicPr>
          <p:nvPr/>
        </p:nvPicPr>
        <p:blipFill>
          <a:blip r:embed="rId3"/>
          <a:stretch>
            <a:fillRect/>
          </a:stretch>
        </p:blipFill>
        <p:spPr>
          <a:xfrm>
            <a:off x="849346" y="571500"/>
            <a:ext cx="1880126" cy="3615629"/>
          </a:xfrm>
          <a:prstGeom prst="rect">
            <a:avLst/>
          </a:prstGeom>
        </p:spPr>
      </p:pic>
      <p:pic>
        <p:nvPicPr>
          <p:cNvPr id="13" name="Picture 12" descr="A screenshot of a flowchart&#10;&#10;Description automatically generated">
            <a:extLst>
              <a:ext uri="{FF2B5EF4-FFF2-40B4-BE49-F238E27FC236}">
                <a16:creationId xmlns:a16="http://schemas.microsoft.com/office/drawing/2014/main" id="{CF9323D3-CE1A-AA3A-2275-7E88115E2AAC}"/>
              </a:ext>
            </a:extLst>
          </p:cNvPr>
          <p:cNvPicPr>
            <a:picLocks noChangeAspect="1"/>
          </p:cNvPicPr>
          <p:nvPr/>
        </p:nvPicPr>
        <p:blipFill>
          <a:blip r:embed="rId4"/>
          <a:stretch>
            <a:fillRect/>
          </a:stretch>
        </p:blipFill>
        <p:spPr>
          <a:xfrm>
            <a:off x="3301854" y="753217"/>
            <a:ext cx="2715582" cy="3252194"/>
          </a:xfrm>
          <a:prstGeom prst="rect">
            <a:avLst/>
          </a:prstGeom>
        </p:spPr>
      </p:pic>
      <p:pic>
        <p:nvPicPr>
          <p:cNvPr id="5" name="Content Placeholder 4" descr="A black screen with white text&#10;&#10;Description automatically generated">
            <a:extLst>
              <a:ext uri="{FF2B5EF4-FFF2-40B4-BE49-F238E27FC236}">
                <a16:creationId xmlns:a16="http://schemas.microsoft.com/office/drawing/2014/main" id="{F795C1DA-A6D3-EDF6-6DD6-F59918886505}"/>
              </a:ext>
            </a:extLst>
          </p:cNvPr>
          <p:cNvPicPr>
            <a:picLocks noGrp="1" noChangeAspect="1"/>
          </p:cNvPicPr>
          <p:nvPr>
            <p:ph idx="1"/>
          </p:nvPr>
        </p:nvPicPr>
        <p:blipFill rotWithShape="1">
          <a:blip r:embed="rId5"/>
          <a:srcRect l="25526" r="27927"/>
          <a:stretch/>
        </p:blipFill>
        <p:spPr>
          <a:xfrm>
            <a:off x="6569490" y="571500"/>
            <a:ext cx="1912463" cy="3615630"/>
          </a:xfrm>
          <a:prstGeom prst="rect">
            <a:avLst/>
          </a:prstGeom>
        </p:spPr>
      </p:pic>
      <p:pic>
        <p:nvPicPr>
          <p:cNvPr id="7" name="Picture 6" descr="A flowchart of a computer&#10;&#10;Description automatically generated">
            <a:extLst>
              <a:ext uri="{FF2B5EF4-FFF2-40B4-BE49-F238E27FC236}">
                <a16:creationId xmlns:a16="http://schemas.microsoft.com/office/drawing/2014/main" id="{B2D0565C-9252-DAD7-729D-1FABE7ACB3EC}"/>
              </a:ext>
            </a:extLst>
          </p:cNvPr>
          <p:cNvPicPr>
            <a:picLocks noChangeAspect="1"/>
          </p:cNvPicPr>
          <p:nvPr/>
        </p:nvPicPr>
        <p:blipFill rotWithShape="1">
          <a:blip r:embed="rId6"/>
          <a:srcRect r="24476"/>
          <a:stretch/>
        </p:blipFill>
        <p:spPr>
          <a:xfrm>
            <a:off x="9259222" y="571500"/>
            <a:ext cx="2280105" cy="3615629"/>
          </a:xfrm>
          <a:prstGeom prst="rect">
            <a:avLst/>
          </a:prstGeom>
        </p:spPr>
      </p:pic>
      <p:sp>
        <p:nvSpPr>
          <p:cNvPr id="24" name="Freeform: Shape 23">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26" name="Freeform: Shape 25">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4060356694"/>
      </p:ext>
    </p:extLst>
  </p:cSld>
  <p:clrMapOvr>
    <a:masterClrMapping/>
  </p:clrMapOvr>
</p:sld>
</file>

<file path=ppt/theme/theme1.xml><?xml version="1.0" encoding="utf-8"?>
<a:theme xmlns:a="http://schemas.openxmlformats.org/drawingml/2006/main" name="Crop">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{50FDE327-7B95-D04C-9FC1-53A1BFA26E3F}tf10001072</Template>
  <TotalTime>4210</TotalTime>
  <Words>1826</Words>
  <Application>Microsoft Macintosh PowerPoint</Application>
  <PresentationFormat>Widescreen</PresentationFormat>
  <Paragraphs>163</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Franklin Gothic Book</vt:lpstr>
      <vt:lpstr>Open Sans</vt:lpstr>
      <vt:lpstr>Crop</vt:lpstr>
      <vt:lpstr>PowerPoint Presentation</vt:lpstr>
      <vt:lpstr>Purpose</vt:lpstr>
      <vt:lpstr>Why?</vt:lpstr>
      <vt:lpstr>Projects similar to RentShare</vt:lpstr>
      <vt:lpstr>Current state:</vt:lpstr>
      <vt:lpstr>Peer-to-peer economy industry value chain</vt:lpstr>
      <vt:lpstr>Product design - Architecture</vt:lpstr>
      <vt:lpstr>User stories</vt:lpstr>
      <vt:lpstr>User flows</vt:lpstr>
      <vt:lpstr>PowerPoint Presentation</vt:lpstr>
      <vt:lpstr>Out of scope</vt:lpstr>
      <vt:lpstr>Non functional requirements</vt:lpstr>
      <vt:lpstr>Planning </vt:lpstr>
      <vt:lpstr>Testing</vt:lpstr>
      <vt:lpstr>Implementation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RentShare</dc:title>
  <dc:creator>Lily Barrett-Power</dc:creator>
  <cp:lastModifiedBy>Lily Barrett-Power</cp:lastModifiedBy>
  <cp:revision>5</cp:revision>
  <dcterms:created xsi:type="dcterms:W3CDTF">2024-01-16T21:20:45Z</dcterms:created>
  <dcterms:modified xsi:type="dcterms:W3CDTF">2024-01-19T19:38:39Z</dcterms:modified>
</cp:coreProperties>
</file>